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92" r:id="rId31"/>
    <p:sldId id="293" r:id="rId32"/>
    <p:sldId id="285" r:id="rId33"/>
    <p:sldId id="286" r:id="rId34"/>
    <p:sldId id="287" r:id="rId35"/>
    <p:sldId id="288" r:id="rId36"/>
    <p:sldId id="289" r:id="rId37"/>
    <p:sldId id="290" r:id="rId38"/>
    <p:sldId id="291"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7C8408-E5A5-2591-C649-DADC2F841CFC}" v="159" dt="2020-12-08T05:55:00.604"/>
    <p1510:client id="{A08DC78E-BD45-8125-E0DB-CD9193C136C2}" v="1326" dt="2020-11-28T13:18:32.4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6" Type="http://schemas.openxmlformats.org/officeDocument/2006/relationships/image" Target="../media/image21.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6" Type="http://schemas.openxmlformats.org/officeDocument/2006/relationships/image" Target="../media/image21.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dgm:fillClrLst>
    <dgm:linClrLst meth="repeat">
      <a:schemeClr val="lt1">
        <a:alpha val="0"/>
      </a:schemeClr>
    </dgm:linClrLst>
    <dgm:effectClrLst/>
    <dgm:txLinClrLst/>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0B53BC-86DE-472C-BB50-BA269508D3DB}" type="doc">
      <dgm:prSet loTypeId="urn:microsoft.com/office/officeart/2018/2/layout/IconCircleList" loCatId="icon" qsTypeId="urn:microsoft.com/office/officeart/2005/8/quickstyle/simple1" qsCatId="simple" csTypeId="urn:microsoft.com/office/officeart/2018/5/colors/Iconchunking_neutralicon_accent4_2" csCatId="accent4" phldr="1"/>
      <dgm:spPr/>
      <dgm:t>
        <a:bodyPr/>
        <a:lstStyle/>
        <a:p>
          <a:endParaRPr lang="en-US"/>
        </a:p>
      </dgm:t>
    </dgm:pt>
    <dgm:pt modelId="{91D0356C-6939-4810-A156-AA6515397F5A}">
      <dgm:prSet/>
      <dgm:spPr/>
      <dgm:t>
        <a:bodyPr/>
        <a:lstStyle/>
        <a:p>
          <a:r>
            <a:rPr lang="en-US"/>
            <a:t>4GB or higher RAM  </a:t>
          </a:r>
        </a:p>
      </dgm:t>
    </dgm:pt>
    <dgm:pt modelId="{9076D9B7-65DF-4B21-A791-94F4D35AC633}" type="parTrans" cxnId="{5F5388C6-EE14-455E-A8A6-ACE1FD1BD505}">
      <dgm:prSet/>
      <dgm:spPr/>
      <dgm:t>
        <a:bodyPr/>
        <a:lstStyle/>
        <a:p>
          <a:endParaRPr lang="en-US"/>
        </a:p>
      </dgm:t>
    </dgm:pt>
    <dgm:pt modelId="{71AB7EFF-2648-4F2C-8137-C28708E1C686}" type="sibTrans" cxnId="{5F5388C6-EE14-455E-A8A6-ACE1FD1BD505}">
      <dgm:prSet/>
      <dgm:spPr/>
      <dgm:t>
        <a:bodyPr/>
        <a:lstStyle/>
        <a:p>
          <a:endParaRPr lang="en-US"/>
        </a:p>
      </dgm:t>
    </dgm:pt>
    <dgm:pt modelId="{D3CC106F-7A2B-4C45-9C2E-5E25593FDFAA}">
      <dgm:prSet/>
      <dgm:spPr/>
      <dgm:t>
        <a:bodyPr/>
        <a:lstStyle/>
        <a:p>
          <a:r>
            <a:rPr lang="en-US"/>
            <a:t>Minimum i3 Processor  </a:t>
          </a:r>
        </a:p>
      </dgm:t>
    </dgm:pt>
    <dgm:pt modelId="{2CFB3983-DCE8-439C-A518-B6430F3E8536}" type="parTrans" cxnId="{71771842-A5D8-4E08-BE56-68CCF2EFE1F7}">
      <dgm:prSet/>
      <dgm:spPr/>
      <dgm:t>
        <a:bodyPr/>
        <a:lstStyle/>
        <a:p>
          <a:endParaRPr lang="en-US"/>
        </a:p>
      </dgm:t>
    </dgm:pt>
    <dgm:pt modelId="{99FF694C-C421-4EF0-8B6D-A9236AD4107F}" type="sibTrans" cxnId="{71771842-A5D8-4E08-BE56-68CCF2EFE1F7}">
      <dgm:prSet/>
      <dgm:spPr/>
      <dgm:t>
        <a:bodyPr/>
        <a:lstStyle/>
        <a:p>
          <a:endParaRPr lang="en-US"/>
        </a:p>
      </dgm:t>
    </dgm:pt>
    <dgm:pt modelId="{8FEBB88D-57A3-48F6-99D3-4E606754692E}">
      <dgm:prSet/>
      <dgm:spPr/>
      <dgm:t>
        <a:bodyPr/>
        <a:lstStyle/>
        <a:p>
          <a:r>
            <a:rPr lang="en-US"/>
            <a:t>A back up disk/drive </a:t>
          </a:r>
        </a:p>
      </dgm:t>
    </dgm:pt>
    <dgm:pt modelId="{CA838328-77E6-4730-A282-4F42F5233AE4}" type="parTrans" cxnId="{00222E0A-4FC9-4C63-A28C-E6CBFE5D0D58}">
      <dgm:prSet/>
      <dgm:spPr/>
      <dgm:t>
        <a:bodyPr/>
        <a:lstStyle/>
        <a:p>
          <a:endParaRPr lang="en-US"/>
        </a:p>
      </dgm:t>
    </dgm:pt>
    <dgm:pt modelId="{F7F0533E-0774-4849-8095-BCFF44475565}" type="sibTrans" cxnId="{00222E0A-4FC9-4C63-A28C-E6CBFE5D0D58}">
      <dgm:prSet/>
      <dgm:spPr/>
      <dgm:t>
        <a:bodyPr/>
        <a:lstStyle/>
        <a:p>
          <a:endParaRPr lang="en-US"/>
        </a:p>
      </dgm:t>
    </dgm:pt>
    <dgm:pt modelId="{A7AAA8CE-C4FF-4ED3-8A65-AB1FA9D832C1}">
      <dgm:prSet/>
      <dgm:spPr/>
      <dgm:t>
        <a:bodyPr/>
        <a:lstStyle/>
        <a:p>
          <a:r>
            <a:rPr lang="en-US"/>
            <a:t>Android Studio</a:t>
          </a:r>
        </a:p>
      </dgm:t>
    </dgm:pt>
    <dgm:pt modelId="{8AB3E6C8-566D-4F7E-8E9C-BE968CA6268C}" type="parTrans" cxnId="{5D346B33-C248-4CBD-BB5E-0F5971D68E61}">
      <dgm:prSet/>
      <dgm:spPr/>
      <dgm:t>
        <a:bodyPr/>
        <a:lstStyle/>
        <a:p>
          <a:endParaRPr lang="en-US"/>
        </a:p>
      </dgm:t>
    </dgm:pt>
    <dgm:pt modelId="{F154DACF-F63E-498A-9755-059BA026E215}" type="sibTrans" cxnId="{5D346B33-C248-4CBD-BB5E-0F5971D68E61}">
      <dgm:prSet/>
      <dgm:spPr/>
      <dgm:t>
        <a:bodyPr/>
        <a:lstStyle/>
        <a:p>
          <a:endParaRPr lang="en-US"/>
        </a:p>
      </dgm:t>
    </dgm:pt>
    <dgm:pt modelId="{A96C26EF-7652-4871-8C1C-2114E53DADAF}">
      <dgm:prSet/>
      <dgm:spPr/>
      <dgm:t>
        <a:bodyPr/>
        <a:lstStyle/>
        <a:p>
          <a:r>
            <a:rPr lang="en-US"/>
            <a:t>Java IDE </a:t>
          </a:r>
        </a:p>
      </dgm:t>
    </dgm:pt>
    <dgm:pt modelId="{82BD9EF4-F5ED-4A7A-9DB0-28974CF4F655}" type="parTrans" cxnId="{C18B87A2-5B82-463D-8ABF-6550873AAD0B}">
      <dgm:prSet/>
      <dgm:spPr/>
      <dgm:t>
        <a:bodyPr/>
        <a:lstStyle/>
        <a:p>
          <a:endParaRPr lang="en-US"/>
        </a:p>
      </dgm:t>
    </dgm:pt>
    <dgm:pt modelId="{AD9F669F-E17B-4FE8-89C3-AE29DD4EB880}" type="sibTrans" cxnId="{C18B87A2-5B82-463D-8ABF-6550873AAD0B}">
      <dgm:prSet/>
      <dgm:spPr/>
      <dgm:t>
        <a:bodyPr/>
        <a:lstStyle/>
        <a:p>
          <a:endParaRPr lang="en-US"/>
        </a:p>
      </dgm:t>
    </dgm:pt>
    <dgm:pt modelId="{A592EAAA-B82A-43DC-BD92-022F2366E8D8}">
      <dgm:prSet/>
      <dgm:spPr/>
      <dgm:t>
        <a:bodyPr/>
        <a:lstStyle/>
        <a:p>
          <a:r>
            <a:rPr lang="en-US"/>
            <a:t>PHP Editor </a:t>
          </a:r>
        </a:p>
      </dgm:t>
    </dgm:pt>
    <dgm:pt modelId="{790449F1-054B-4A36-B491-325DB5C29889}" type="parTrans" cxnId="{614722F6-4F29-44EE-96F5-6FABDD97164A}">
      <dgm:prSet/>
      <dgm:spPr/>
      <dgm:t>
        <a:bodyPr/>
        <a:lstStyle/>
        <a:p>
          <a:endParaRPr lang="en-US"/>
        </a:p>
      </dgm:t>
    </dgm:pt>
    <dgm:pt modelId="{3E03CBEF-9B70-42C6-8466-B89A8F87E380}" type="sibTrans" cxnId="{614722F6-4F29-44EE-96F5-6FABDD97164A}">
      <dgm:prSet/>
      <dgm:spPr/>
      <dgm:t>
        <a:bodyPr/>
        <a:lstStyle/>
        <a:p>
          <a:endParaRPr lang="en-US"/>
        </a:p>
      </dgm:t>
    </dgm:pt>
    <dgm:pt modelId="{B46B1700-CBEA-4FE5-AC33-76FA931482FA}">
      <dgm:prSet/>
      <dgm:spPr/>
      <dgm:t>
        <a:bodyPr/>
        <a:lstStyle/>
        <a:p>
          <a:r>
            <a:rPr lang="en-US"/>
            <a:t>SQL Editor </a:t>
          </a:r>
        </a:p>
      </dgm:t>
    </dgm:pt>
    <dgm:pt modelId="{C5ABD411-0073-4751-900E-AE47B6612140}" type="parTrans" cxnId="{88A39402-DC79-45E5-ADB2-65A52FF5151B}">
      <dgm:prSet/>
      <dgm:spPr/>
      <dgm:t>
        <a:bodyPr/>
        <a:lstStyle/>
        <a:p>
          <a:endParaRPr lang="en-US"/>
        </a:p>
      </dgm:t>
    </dgm:pt>
    <dgm:pt modelId="{84545A70-7364-4B58-851E-BADB1AAAB471}" type="sibTrans" cxnId="{88A39402-DC79-45E5-ADB2-65A52FF5151B}">
      <dgm:prSet/>
      <dgm:spPr/>
      <dgm:t>
        <a:bodyPr/>
        <a:lstStyle/>
        <a:p>
          <a:endParaRPr lang="en-US"/>
        </a:p>
      </dgm:t>
    </dgm:pt>
    <dgm:pt modelId="{049FFF9E-7C4C-49EF-8404-138270E6CD12}">
      <dgm:prSet/>
      <dgm:spPr/>
      <dgm:t>
        <a:bodyPr/>
        <a:lstStyle/>
        <a:p>
          <a:r>
            <a:rPr lang="en-US"/>
            <a:t>Android Emulater</a:t>
          </a:r>
        </a:p>
      </dgm:t>
    </dgm:pt>
    <dgm:pt modelId="{3FA3DD9E-D21C-4A1C-BC35-53E561B11D10}" type="parTrans" cxnId="{5C4F6F37-EDBE-427D-86CF-2CA361C03F79}">
      <dgm:prSet/>
      <dgm:spPr/>
      <dgm:t>
        <a:bodyPr/>
        <a:lstStyle/>
        <a:p>
          <a:endParaRPr lang="en-US"/>
        </a:p>
      </dgm:t>
    </dgm:pt>
    <dgm:pt modelId="{F8F361B5-CC66-4610-8B4E-023DB2DC2A15}" type="sibTrans" cxnId="{5C4F6F37-EDBE-427D-86CF-2CA361C03F79}">
      <dgm:prSet/>
      <dgm:spPr/>
      <dgm:t>
        <a:bodyPr/>
        <a:lstStyle/>
        <a:p>
          <a:endParaRPr lang="en-US"/>
        </a:p>
      </dgm:t>
    </dgm:pt>
    <dgm:pt modelId="{45D29A8A-A12D-465B-BD19-66A8E2420E7D}" type="pres">
      <dgm:prSet presAssocID="{350B53BC-86DE-472C-BB50-BA269508D3DB}" presName="root" presStyleCnt="0">
        <dgm:presLayoutVars>
          <dgm:dir/>
          <dgm:resizeHandles val="exact"/>
        </dgm:presLayoutVars>
      </dgm:prSet>
      <dgm:spPr/>
    </dgm:pt>
    <dgm:pt modelId="{144897E7-D29A-4DD9-B92F-3E9F97E2C6FE}" type="pres">
      <dgm:prSet presAssocID="{350B53BC-86DE-472C-BB50-BA269508D3DB}" presName="container" presStyleCnt="0">
        <dgm:presLayoutVars>
          <dgm:dir/>
          <dgm:resizeHandles val="exact"/>
        </dgm:presLayoutVars>
      </dgm:prSet>
      <dgm:spPr/>
    </dgm:pt>
    <dgm:pt modelId="{101C0F4C-B2A0-4065-A532-9A19C534AC61}" type="pres">
      <dgm:prSet presAssocID="{91D0356C-6939-4810-A156-AA6515397F5A}" presName="compNode" presStyleCnt="0"/>
      <dgm:spPr/>
    </dgm:pt>
    <dgm:pt modelId="{D15FEA28-6698-4287-B702-91A27F54DE7A}" type="pres">
      <dgm:prSet presAssocID="{91D0356C-6939-4810-A156-AA6515397F5A}" presName="iconBgRect" presStyleLbl="bgShp" presStyleIdx="0" presStyleCnt="8"/>
      <dgm:spPr/>
    </dgm:pt>
    <dgm:pt modelId="{6539BC3A-2178-4167-865F-B4CF42BB8FA3}" type="pres">
      <dgm:prSet presAssocID="{91D0356C-6939-4810-A156-AA6515397F5A}"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F619C5A9-AB5B-4443-BCB5-5F1FDC5BFAC9}" type="pres">
      <dgm:prSet presAssocID="{91D0356C-6939-4810-A156-AA6515397F5A}" presName="spaceRect" presStyleCnt="0"/>
      <dgm:spPr/>
    </dgm:pt>
    <dgm:pt modelId="{CDD51917-6340-4013-9833-5DF80FA5CF17}" type="pres">
      <dgm:prSet presAssocID="{91D0356C-6939-4810-A156-AA6515397F5A}" presName="textRect" presStyleLbl="revTx" presStyleIdx="0" presStyleCnt="8">
        <dgm:presLayoutVars>
          <dgm:chMax val="1"/>
          <dgm:chPref val="1"/>
        </dgm:presLayoutVars>
      </dgm:prSet>
      <dgm:spPr/>
    </dgm:pt>
    <dgm:pt modelId="{04A678E8-189D-4BBD-8621-9AF0E9CAB26E}" type="pres">
      <dgm:prSet presAssocID="{71AB7EFF-2648-4F2C-8137-C28708E1C686}" presName="sibTrans" presStyleLbl="sibTrans2D1" presStyleIdx="0" presStyleCnt="0"/>
      <dgm:spPr/>
    </dgm:pt>
    <dgm:pt modelId="{16AC9C66-EF7B-4378-9802-CD3BD1999D79}" type="pres">
      <dgm:prSet presAssocID="{D3CC106F-7A2B-4C45-9C2E-5E25593FDFAA}" presName="compNode" presStyleCnt="0"/>
      <dgm:spPr/>
    </dgm:pt>
    <dgm:pt modelId="{DF57D174-7126-41C7-A6AB-CD7E34DC5C6A}" type="pres">
      <dgm:prSet presAssocID="{D3CC106F-7A2B-4C45-9C2E-5E25593FDFAA}" presName="iconBgRect" presStyleLbl="bgShp" presStyleIdx="1" presStyleCnt="8"/>
      <dgm:spPr/>
    </dgm:pt>
    <dgm:pt modelId="{57A67FDA-B493-4B14-868E-5118E24626C4}" type="pres">
      <dgm:prSet presAssocID="{D3CC106F-7A2B-4C45-9C2E-5E25593FDFAA}"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ptop"/>
        </a:ext>
      </dgm:extLst>
    </dgm:pt>
    <dgm:pt modelId="{15B38170-A2C1-4F13-815B-9EDB47D56202}" type="pres">
      <dgm:prSet presAssocID="{D3CC106F-7A2B-4C45-9C2E-5E25593FDFAA}" presName="spaceRect" presStyleCnt="0"/>
      <dgm:spPr/>
    </dgm:pt>
    <dgm:pt modelId="{3C1140DF-6332-4DDB-B3D2-620D3B398C55}" type="pres">
      <dgm:prSet presAssocID="{D3CC106F-7A2B-4C45-9C2E-5E25593FDFAA}" presName="textRect" presStyleLbl="revTx" presStyleIdx="1" presStyleCnt="8">
        <dgm:presLayoutVars>
          <dgm:chMax val="1"/>
          <dgm:chPref val="1"/>
        </dgm:presLayoutVars>
      </dgm:prSet>
      <dgm:spPr/>
    </dgm:pt>
    <dgm:pt modelId="{F40C912F-204E-4175-9D6C-7F5984FF3B5D}" type="pres">
      <dgm:prSet presAssocID="{99FF694C-C421-4EF0-8B6D-A9236AD4107F}" presName="sibTrans" presStyleLbl="sibTrans2D1" presStyleIdx="0" presStyleCnt="0"/>
      <dgm:spPr/>
    </dgm:pt>
    <dgm:pt modelId="{27195FFD-0107-43F4-A257-4DB700DE5748}" type="pres">
      <dgm:prSet presAssocID="{8FEBB88D-57A3-48F6-99D3-4E606754692E}" presName="compNode" presStyleCnt="0"/>
      <dgm:spPr/>
    </dgm:pt>
    <dgm:pt modelId="{D35E38D3-EC3C-4F25-A4B5-DCCEE5BDFB04}" type="pres">
      <dgm:prSet presAssocID="{8FEBB88D-57A3-48F6-99D3-4E606754692E}" presName="iconBgRect" presStyleLbl="bgShp" presStyleIdx="2" presStyleCnt="8"/>
      <dgm:spPr/>
    </dgm:pt>
    <dgm:pt modelId="{00F7177E-3AB7-40BF-A482-CBB3200EEA33}" type="pres">
      <dgm:prSet presAssocID="{8FEBB88D-57A3-48F6-99D3-4E606754692E}"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k"/>
        </a:ext>
      </dgm:extLst>
    </dgm:pt>
    <dgm:pt modelId="{0DB8C87F-2973-4D01-B9FC-A9F49129C80F}" type="pres">
      <dgm:prSet presAssocID="{8FEBB88D-57A3-48F6-99D3-4E606754692E}" presName="spaceRect" presStyleCnt="0"/>
      <dgm:spPr/>
    </dgm:pt>
    <dgm:pt modelId="{6A5CC64D-6B42-4828-98B3-BC0A5A7B5AB6}" type="pres">
      <dgm:prSet presAssocID="{8FEBB88D-57A3-48F6-99D3-4E606754692E}" presName="textRect" presStyleLbl="revTx" presStyleIdx="2" presStyleCnt="8">
        <dgm:presLayoutVars>
          <dgm:chMax val="1"/>
          <dgm:chPref val="1"/>
        </dgm:presLayoutVars>
      </dgm:prSet>
      <dgm:spPr/>
    </dgm:pt>
    <dgm:pt modelId="{51D94B89-522A-4026-81AD-5152AF7B84C9}" type="pres">
      <dgm:prSet presAssocID="{F7F0533E-0774-4849-8095-BCFF44475565}" presName="sibTrans" presStyleLbl="sibTrans2D1" presStyleIdx="0" presStyleCnt="0"/>
      <dgm:spPr/>
    </dgm:pt>
    <dgm:pt modelId="{5A57B89B-ED15-4126-AEBC-7408D56E79BD}" type="pres">
      <dgm:prSet presAssocID="{A7AAA8CE-C4FF-4ED3-8A65-AB1FA9D832C1}" presName="compNode" presStyleCnt="0"/>
      <dgm:spPr/>
    </dgm:pt>
    <dgm:pt modelId="{6F402673-399F-4199-92FE-AD5BE380DA46}" type="pres">
      <dgm:prSet presAssocID="{A7AAA8CE-C4FF-4ED3-8A65-AB1FA9D832C1}" presName="iconBgRect" presStyleLbl="bgShp" presStyleIdx="3" presStyleCnt="8"/>
      <dgm:spPr/>
    </dgm:pt>
    <dgm:pt modelId="{A37C0F12-CE0C-437B-BCBA-3009897B2367}" type="pres">
      <dgm:prSet presAssocID="{A7AAA8CE-C4FF-4ED3-8A65-AB1FA9D832C1}"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mart Phone"/>
        </a:ext>
      </dgm:extLst>
    </dgm:pt>
    <dgm:pt modelId="{8D8B90D8-1003-4853-A7DC-A565C864CBF7}" type="pres">
      <dgm:prSet presAssocID="{A7AAA8CE-C4FF-4ED3-8A65-AB1FA9D832C1}" presName="spaceRect" presStyleCnt="0"/>
      <dgm:spPr/>
    </dgm:pt>
    <dgm:pt modelId="{8DEAB2B0-0369-4CA0-B69C-04A6859DB081}" type="pres">
      <dgm:prSet presAssocID="{A7AAA8CE-C4FF-4ED3-8A65-AB1FA9D832C1}" presName="textRect" presStyleLbl="revTx" presStyleIdx="3" presStyleCnt="8">
        <dgm:presLayoutVars>
          <dgm:chMax val="1"/>
          <dgm:chPref val="1"/>
        </dgm:presLayoutVars>
      </dgm:prSet>
      <dgm:spPr/>
    </dgm:pt>
    <dgm:pt modelId="{FB50D041-0FD4-4260-9500-1AF4AC20C58A}" type="pres">
      <dgm:prSet presAssocID="{F154DACF-F63E-498A-9755-059BA026E215}" presName="sibTrans" presStyleLbl="sibTrans2D1" presStyleIdx="0" presStyleCnt="0"/>
      <dgm:spPr/>
    </dgm:pt>
    <dgm:pt modelId="{D4555AFF-55BE-46EA-942C-D3D517B9FD5E}" type="pres">
      <dgm:prSet presAssocID="{A96C26EF-7652-4871-8C1C-2114E53DADAF}" presName="compNode" presStyleCnt="0"/>
      <dgm:spPr/>
    </dgm:pt>
    <dgm:pt modelId="{1C411BF3-8FB8-402D-BDB7-649F37CD8EFD}" type="pres">
      <dgm:prSet presAssocID="{A96C26EF-7652-4871-8C1C-2114E53DADAF}" presName="iconBgRect" presStyleLbl="bgShp" presStyleIdx="4" presStyleCnt="8"/>
      <dgm:spPr/>
    </dgm:pt>
    <dgm:pt modelId="{EA653A6D-E097-4A45-BE96-CE67ACB12E63}" type="pres">
      <dgm:prSet presAssocID="{A96C26EF-7652-4871-8C1C-2114E53DADAF}"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
        </a:ext>
      </dgm:extLst>
    </dgm:pt>
    <dgm:pt modelId="{AA9870F7-FC1D-4E55-A62B-C01D411AE41E}" type="pres">
      <dgm:prSet presAssocID="{A96C26EF-7652-4871-8C1C-2114E53DADAF}" presName="spaceRect" presStyleCnt="0"/>
      <dgm:spPr/>
    </dgm:pt>
    <dgm:pt modelId="{05725C13-AEA0-415C-813E-59E1DF0C6AE7}" type="pres">
      <dgm:prSet presAssocID="{A96C26EF-7652-4871-8C1C-2114E53DADAF}" presName="textRect" presStyleLbl="revTx" presStyleIdx="4" presStyleCnt="8">
        <dgm:presLayoutVars>
          <dgm:chMax val="1"/>
          <dgm:chPref val="1"/>
        </dgm:presLayoutVars>
      </dgm:prSet>
      <dgm:spPr/>
    </dgm:pt>
    <dgm:pt modelId="{F94E5E2D-FA4C-404C-A86B-85A0569F9100}" type="pres">
      <dgm:prSet presAssocID="{AD9F669F-E17B-4FE8-89C3-AE29DD4EB880}" presName="sibTrans" presStyleLbl="sibTrans2D1" presStyleIdx="0" presStyleCnt="0"/>
      <dgm:spPr/>
    </dgm:pt>
    <dgm:pt modelId="{3C2971A4-4F20-447D-9CC5-ACEF2AC67C33}" type="pres">
      <dgm:prSet presAssocID="{A592EAAA-B82A-43DC-BD92-022F2366E8D8}" presName="compNode" presStyleCnt="0"/>
      <dgm:spPr/>
    </dgm:pt>
    <dgm:pt modelId="{72356694-4C5A-4841-9EFB-FAD45CE0AEB6}" type="pres">
      <dgm:prSet presAssocID="{A592EAAA-B82A-43DC-BD92-022F2366E8D8}" presName="iconBgRect" presStyleLbl="bgShp" presStyleIdx="5" presStyleCnt="8"/>
      <dgm:spPr/>
    </dgm:pt>
    <dgm:pt modelId="{093FFE2D-4F52-4F4E-A7C0-28D049EFA0F2}" type="pres">
      <dgm:prSet presAssocID="{A592EAAA-B82A-43DC-BD92-022F2366E8D8}"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onitor"/>
        </a:ext>
      </dgm:extLst>
    </dgm:pt>
    <dgm:pt modelId="{6C4E7EBD-BC43-4D54-8C70-A667E397615D}" type="pres">
      <dgm:prSet presAssocID="{A592EAAA-B82A-43DC-BD92-022F2366E8D8}" presName="spaceRect" presStyleCnt="0"/>
      <dgm:spPr/>
    </dgm:pt>
    <dgm:pt modelId="{1A1F476F-B008-42C2-BE12-BFE596B011F5}" type="pres">
      <dgm:prSet presAssocID="{A592EAAA-B82A-43DC-BD92-022F2366E8D8}" presName="textRect" presStyleLbl="revTx" presStyleIdx="5" presStyleCnt="8">
        <dgm:presLayoutVars>
          <dgm:chMax val="1"/>
          <dgm:chPref val="1"/>
        </dgm:presLayoutVars>
      </dgm:prSet>
      <dgm:spPr/>
    </dgm:pt>
    <dgm:pt modelId="{CCB3A177-4293-4A45-B267-6E7E53704083}" type="pres">
      <dgm:prSet presAssocID="{3E03CBEF-9B70-42C6-8466-B89A8F87E380}" presName="sibTrans" presStyleLbl="sibTrans2D1" presStyleIdx="0" presStyleCnt="0"/>
      <dgm:spPr/>
    </dgm:pt>
    <dgm:pt modelId="{253B1B9D-944A-4115-9D34-023ABB226060}" type="pres">
      <dgm:prSet presAssocID="{B46B1700-CBEA-4FE5-AC33-76FA931482FA}" presName="compNode" presStyleCnt="0"/>
      <dgm:spPr/>
    </dgm:pt>
    <dgm:pt modelId="{878B62F0-DB3C-4BAE-B00C-37C1D44653AA}" type="pres">
      <dgm:prSet presAssocID="{B46B1700-CBEA-4FE5-AC33-76FA931482FA}" presName="iconBgRect" presStyleLbl="bgShp" presStyleIdx="6" presStyleCnt="8"/>
      <dgm:spPr/>
    </dgm:pt>
    <dgm:pt modelId="{E326BE91-6C02-4D60-AB8B-E5D182781CBD}" type="pres">
      <dgm:prSet presAssocID="{B46B1700-CBEA-4FE5-AC33-76FA931482FA}"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Database"/>
        </a:ext>
      </dgm:extLst>
    </dgm:pt>
    <dgm:pt modelId="{9E5A04FD-82CE-497C-836A-8D8B27817CA7}" type="pres">
      <dgm:prSet presAssocID="{B46B1700-CBEA-4FE5-AC33-76FA931482FA}" presName="spaceRect" presStyleCnt="0"/>
      <dgm:spPr/>
    </dgm:pt>
    <dgm:pt modelId="{3B35A166-97F4-467B-812E-7764B799BF23}" type="pres">
      <dgm:prSet presAssocID="{B46B1700-CBEA-4FE5-AC33-76FA931482FA}" presName="textRect" presStyleLbl="revTx" presStyleIdx="6" presStyleCnt="8">
        <dgm:presLayoutVars>
          <dgm:chMax val="1"/>
          <dgm:chPref val="1"/>
        </dgm:presLayoutVars>
      </dgm:prSet>
      <dgm:spPr/>
    </dgm:pt>
    <dgm:pt modelId="{882B8307-2501-4778-9651-D8B0DB6AD9B6}" type="pres">
      <dgm:prSet presAssocID="{84545A70-7364-4B58-851E-BADB1AAAB471}" presName="sibTrans" presStyleLbl="sibTrans2D1" presStyleIdx="0" presStyleCnt="0"/>
      <dgm:spPr/>
    </dgm:pt>
    <dgm:pt modelId="{068B0F4A-8D11-4B8E-8C4B-0DD1500F7C3A}" type="pres">
      <dgm:prSet presAssocID="{049FFF9E-7C4C-49EF-8404-138270E6CD12}" presName="compNode" presStyleCnt="0"/>
      <dgm:spPr/>
    </dgm:pt>
    <dgm:pt modelId="{68F21B30-9A71-41DF-AD0C-CF9EC6B6E6BE}" type="pres">
      <dgm:prSet presAssocID="{049FFF9E-7C4C-49EF-8404-138270E6CD12}" presName="iconBgRect" presStyleLbl="bgShp" presStyleIdx="7" presStyleCnt="8"/>
      <dgm:spPr/>
    </dgm:pt>
    <dgm:pt modelId="{E4D56E2F-5B79-4008-9024-681704D006CE}" type="pres">
      <dgm:prSet presAssocID="{049FFF9E-7C4C-49EF-8404-138270E6CD12}"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Tablet"/>
        </a:ext>
      </dgm:extLst>
    </dgm:pt>
    <dgm:pt modelId="{4A66572D-60F2-4AFD-9BB3-CED501B20313}" type="pres">
      <dgm:prSet presAssocID="{049FFF9E-7C4C-49EF-8404-138270E6CD12}" presName="spaceRect" presStyleCnt="0"/>
      <dgm:spPr/>
    </dgm:pt>
    <dgm:pt modelId="{EDD08728-A2C8-4319-800D-8118E75ACB46}" type="pres">
      <dgm:prSet presAssocID="{049FFF9E-7C4C-49EF-8404-138270E6CD12}" presName="textRect" presStyleLbl="revTx" presStyleIdx="7" presStyleCnt="8">
        <dgm:presLayoutVars>
          <dgm:chMax val="1"/>
          <dgm:chPref val="1"/>
        </dgm:presLayoutVars>
      </dgm:prSet>
      <dgm:spPr/>
    </dgm:pt>
  </dgm:ptLst>
  <dgm:cxnLst>
    <dgm:cxn modelId="{88A39402-DC79-45E5-ADB2-65A52FF5151B}" srcId="{350B53BC-86DE-472C-BB50-BA269508D3DB}" destId="{B46B1700-CBEA-4FE5-AC33-76FA931482FA}" srcOrd="6" destOrd="0" parTransId="{C5ABD411-0073-4751-900E-AE47B6612140}" sibTransId="{84545A70-7364-4B58-851E-BADB1AAAB471}"/>
    <dgm:cxn modelId="{00222E0A-4FC9-4C63-A28C-E6CBFE5D0D58}" srcId="{350B53BC-86DE-472C-BB50-BA269508D3DB}" destId="{8FEBB88D-57A3-48F6-99D3-4E606754692E}" srcOrd="2" destOrd="0" parTransId="{CA838328-77E6-4730-A282-4F42F5233AE4}" sibTransId="{F7F0533E-0774-4849-8095-BCFF44475565}"/>
    <dgm:cxn modelId="{0085A80B-B0F4-4332-88EF-A6E0875E0950}" type="presOf" srcId="{71AB7EFF-2648-4F2C-8137-C28708E1C686}" destId="{04A678E8-189D-4BBD-8621-9AF0E9CAB26E}" srcOrd="0" destOrd="0" presId="urn:microsoft.com/office/officeart/2018/2/layout/IconCircleList"/>
    <dgm:cxn modelId="{137E6722-68D8-40F9-9745-AFB6FA73F5DF}" type="presOf" srcId="{A592EAAA-B82A-43DC-BD92-022F2366E8D8}" destId="{1A1F476F-B008-42C2-BE12-BFE596B011F5}" srcOrd="0" destOrd="0" presId="urn:microsoft.com/office/officeart/2018/2/layout/IconCircleList"/>
    <dgm:cxn modelId="{80581D23-9EBE-4176-9560-CD429CB6C263}" type="presOf" srcId="{F154DACF-F63E-498A-9755-059BA026E215}" destId="{FB50D041-0FD4-4260-9500-1AF4AC20C58A}" srcOrd="0" destOrd="0" presId="urn:microsoft.com/office/officeart/2018/2/layout/IconCircleList"/>
    <dgm:cxn modelId="{5D346B33-C248-4CBD-BB5E-0F5971D68E61}" srcId="{350B53BC-86DE-472C-BB50-BA269508D3DB}" destId="{A7AAA8CE-C4FF-4ED3-8A65-AB1FA9D832C1}" srcOrd="3" destOrd="0" parTransId="{8AB3E6C8-566D-4F7E-8E9C-BE968CA6268C}" sibTransId="{F154DACF-F63E-498A-9755-059BA026E215}"/>
    <dgm:cxn modelId="{5C4F6F37-EDBE-427D-86CF-2CA361C03F79}" srcId="{350B53BC-86DE-472C-BB50-BA269508D3DB}" destId="{049FFF9E-7C4C-49EF-8404-138270E6CD12}" srcOrd="7" destOrd="0" parTransId="{3FA3DD9E-D21C-4A1C-BC35-53E561B11D10}" sibTransId="{F8F361B5-CC66-4610-8B4E-023DB2DC2A15}"/>
    <dgm:cxn modelId="{71771842-A5D8-4E08-BE56-68CCF2EFE1F7}" srcId="{350B53BC-86DE-472C-BB50-BA269508D3DB}" destId="{D3CC106F-7A2B-4C45-9C2E-5E25593FDFAA}" srcOrd="1" destOrd="0" parTransId="{2CFB3983-DCE8-439C-A518-B6430F3E8536}" sibTransId="{99FF694C-C421-4EF0-8B6D-A9236AD4107F}"/>
    <dgm:cxn modelId="{F1F1AC6D-3266-4A6C-B99B-72BE6801E736}" type="presOf" srcId="{99FF694C-C421-4EF0-8B6D-A9236AD4107F}" destId="{F40C912F-204E-4175-9D6C-7F5984FF3B5D}" srcOrd="0" destOrd="0" presId="urn:microsoft.com/office/officeart/2018/2/layout/IconCircleList"/>
    <dgm:cxn modelId="{0246324F-5B3B-4823-B3B9-5BCF8E70486C}" type="presOf" srcId="{84545A70-7364-4B58-851E-BADB1AAAB471}" destId="{882B8307-2501-4778-9651-D8B0DB6AD9B6}" srcOrd="0" destOrd="0" presId="urn:microsoft.com/office/officeart/2018/2/layout/IconCircleList"/>
    <dgm:cxn modelId="{C18B87A2-5B82-463D-8ABF-6550873AAD0B}" srcId="{350B53BC-86DE-472C-BB50-BA269508D3DB}" destId="{A96C26EF-7652-4871-8C1C-2114E53DADAF}" srcOrd="4" destOrd="0" parTransId="{82BD9EF4-F5ED-4A7A-9DB0-28974CF4F655}" sibTransId="{AD9F669F-E17B-4FE8-89C3-AE29DD4EB880}"/>
    <dgm:cxn modelId="{963E1BB4-B4FE-42F1-8F18-0DFDB261AE09}" type="presOf" srcId="{D3CC106F-7A2B-4C45-9C2E-5E25593FDFAA}" destId="{3C1140DF-6332-4DDB-B3D2-620D3B398C55}" srcOrd="0" destOrd="0" presId="urn:microsoft.com/office/officeart/2018/2/layout/IconCircleList"/>
    <dgm:cxn modelId="{ADA007B8-65CF-4A8E-9645-CF4BBE050B76}" type="presOf" srcId="{350B53BC-86DE-472C-BB50-BA269508D3DB}" destId="{45D29A8A-A12D-465B-BD19-66A8E2420E7D}" srcOrd="0" destOrd="0" presId="urn:microsoft.com/office/officeart/2018/2/layout/IconCircleList"/>
    <dgm:cxn modelId="{AF98DABA-A42D-47D5-91B8-F6D6BEA09CC8}" type="presOf" srcId="{A96C26EF-7652-4871-8C1C-2114E53DADAF}" destId="{05725C13-AEA0-415C-813E-59E1DF0C6AE7}" srcOrd="0" destOrd="0" presId="urn:microsoft.com/office/officeart/2018/2/layout/IconCircleList"/>
    <dgm:cxn modelId="{35C4B3C4-3545-4D15-95BA-202F61A1BF87}" type="presOf" srcId="{3E03CBEF-9B70-42C6-8466-B89A8F87E380}" destId="{CCB3A177-4293-4A45-B267-6E7E53704083}" srcOrd="0" destOrd="0" presId="urn:microsoft.com/office/officeart/2018/2/layout/IconCircleList"/>
    <dgm:cxn modelId="{5F5388C6-EE14-455E-A8A6-ACE1FD1BD505}" srcId="{350B53BC-86DE-472C-BB50-BA269508D3DB}" destId="{91D0356C-6939-4810-A156-AA6515397F5A}" srcOrd="0" destOrd="0" parTransId="{9076D9B7-65DF-4B21-A791-94F4D35AC633}" sibTransId="{71AB7EFF-2648-4F2C-8137-C28708E1C686}"/>
    <dgm:cxn modelId="{C24815CC-17D7-46B1-AB32-7F7B1550E693}" type="presOf" srcId="{91D0356C-6939-4810-A156-AA6515397F5A}" destId="{CDD51917-6340-4013-9833-5DF80FA5CF17}" srcOrd="0" destOrd="0" presId="urn:microsoft.com/office/officeart/2018/2/layout/IconCircleList"/>
    <dgm:cxn modelId="{EA3D3BCC-09B7-437A-9EF3-61C99273D3E5}" type="presOf" srcId="{B46B1700-CBEA-4FE5-AC33-76FA931482FA}" destId="{3B35A166-97F4-467B-812E-7764B799BF23}" srcOrd="0" destOrd="0" presId="urn:microsoft.com/office/officeart/2018/2/layout/IconCircleList"/>
    <dgm:cxn modelId="{1B48D5CD-596C-4C66-93CA-15305EB0B5A1}" type="presOf" srcId="{049FFF9E-7C4C-49EF-8404-138270E6CD12}" destId="{EDD08728-A2C8-4319-800D-8118E75ACB46}" srcOrd="0" destOrd="0" presId="urn:microsoft.com/office/officeart/2018/2/layout/IconCircleList"/>
    <dgm:cxn modelId="{9500F6CF-F366-48E0-BC2D-73D0176089D8}" type="presOf" srcId="{F7F0533E-0774-4849-8095-BCFF44475565}" destId="{51D94B89-522A-4026-81AD-5152AF7B84C9}" srcOrd="0" destOrd="0" presId="urn:microsoft.com/office/officeart/2018/2/layout/IconCircleList"/>
    <dgm:cxn modelId="{E4004EEA-E227-46B8-B356-DACA46AFABC9}" type="presOf" srcId="{AD9F669F-E17B-4FE8-89C3-AE29DD4EB880}" destId="{F94E5E2D-FA4C-404C-A86B-85A0569F9100}" srcOrd="0" destOrd="0" presId="urn:microsoft.com/office/officeart/2018/2/layout/IconCircleList"/>
    <dgm:cxn modelId="{BED89EEF-BA45-4790-9AC2-DF7A2A9E0C2F}" type="presOf" srcId="{A7AAA8CE-C4FF-4ED3-8A65-AB1FA9D832C1}" destId="{8DEAB2B0-0369-4CA0-B69C-04A6859DB081}" srcOrd="0" destOrd="0" presId="urn:microsoft.com/office/officeart/2018/2/layout/IconCircleList"/>
    <dgm:cxn modelId="{3EC5F9F0-D37B-4F68-8916-0AC5BE0A7EE9}" type="presOf" srcId="{8FEBB88D-57A3-48F6-99D3-4E606754692E}" destId="{6A5CC64D-6B42-4828-98B3-BC0A5A7B5AB6}" srcOrd="0" destOrd="0" presId="urn:microsoft.com/office/officeart/2018/2/layout/IconCircleList"/>
    <dgm:cxn modelId="{614722F6-4F29-44EE-96F5-6FABDD97164A}" srcId="{350B53BC-86DE-472C-BB50-BA269508D3DB}" destId="{A592EAAA-B82A-43DC-BD92-022F2366E8D8}" srcOrd="5" destOrd="0" parTransId="{790449F1-054B-4A36-B491-325DB5C29889}" sibTransId="{3E03CBEF-9B70-42C6-8466-B89A8F87E380}"/>
    <dgm:cxn modelId="{604E18C2-C9C2-4589-89A8-D2DEE0009CB6}" type="presParOf" srcId="{45D29A8A-A12D-465B-BD19-66A8E2420E7D}" destId="{144897E7-D29A-4DD9-B92F-3E9F97E2C6FE}" srcOrd="0" destOrd="0" presId="urn:microsoft.com/office/officeart/2018/2/layout/IconCircleList"/>
    <dgm:cxn modelId="{F86A9CAF-3BFD-43FC-AECA-B0F58FB14CAD}" type="presParOf" srcId="{144897E7-D29A-4DD9-B92F-3E9F97E2C6FE}" destId="{101C0F4C-B2A0-4065-A532-9A19C534AC61}" srcOrd="0" destOrd="0" presId="urn:microsoft.com/office/officeart/2018/2/layout/IconCircleList"/>
    <dgm:cxn modelId="{196A3932-D94C-4294-9262-F39164C0C946}" type="presParOf" srcId="{101C0F4C-B2A0-4065-A532-9A19C534AC61}" destId="{D15FEA28-6698-4287-B702-91A27F54DE7A}" srcOrd="0" destOrd="0" presId="urn:microsoft.com/office/officeart/2018/2/layout/IconCircleList"/>
    <dgm:cxn modelId="{7B943C2B-30F5-4AE3-9124-654C7CB9CA70}" type="presParOf" srcId="{101C0F4C-B2A0-4065-A532-9A19C534AC61}" destId="{6539BC3A-2178-4167-865F-B4CF42BB8FA3}" srcOrd="1" destOrd="0" presId="urn:microsoft.com/office/officeart/2018/2/layout/IconCircleList"/>
    <dgm:cxn modelId="{17802585-0F9A-4402-945D-86310A1747F6}" type="presParOf" srcId="{101C0F4C-B2A0-4065-A532-9A19C534AC61}" destId="{F619C5A9-AB5B-4443-BCB5-5F1FDC5BFAC9}" srcOrd="2" destOrd="0" presId="urn:microsoft.com/office/officeart/2018/2/layout/IconCircleList"/>
    <dgm:cxn modelId="{4EFF9D4D-32A2-43A9-810E-9E5B82B4623B}" type="presParOf" srcId="{101C0F4C-B2A0-4065-A532-9A19C534AC61}" destId="{CDD51917-6340-4013-9833-5DF80FA5CF17}" srcOrd="3" destOrd="0" presId="urn:microsoft.com/office/officeart/2018/2/layout/IconCircleList"/>
    <dgm:cxn modelId="{6411086A-C522-4130-8B6B-7FD51698B225}" type="presParOf" srcId="{144897E7-D29A-4DD9-B92F-3E9F97E2C6FE}" destId="{04A678E8-189D-4BBD-8621-9AF0E9CAB26E}" srcOrd="1" destOrd="0" presId="urn:microsoft.com/office/officeart/2018/2/layout/IconCircleList"/>
    <dgm:cxn modelId="{176E96BC-0C1C-43B4-9BA7-1FDC66C909BD}" type="presParOf" srcId="{144897E7-D29A-4DD9-B92F-3E9F97E2C6FE}" destId="{16AC9C66-EF7B-4378-9802-CD3BD1999D79}" srcOrd="2" destOrd="0" presId="urn:microsoft.com/office/officeart/2018/2/layout/IconCircleList"/>
    <dgm:cxn modelId="{9B42F402-6CFD-4C83-8897-30FACFB77415}" type="presParOf" srcId="{16AC9C66-EF7B-4378-9802-CD3BD1999D79}" destId="{DF57D174-7126-41C7-A6AB-CD7E34DC5C6A}" srcOrd="0" destOrd="0" presId="urn:microsoft.com/office/officeart/2018/2/layout/IconCircleList"/>
    <dgm:cxn modelId="{31F4A628-127B-4698-B858-FF1A1701490F}" type="presParOf" srcId="{16AC9C66-EF7B-4378-9802-CD3BD1999D79}" destId="{57A67FDA-B493-4B14-868E-5118E24626C4}" srcOrd="1" destOrd="0" presId="urn:microsoft.com/office/officeart/2018/2/layout/IconCircleList"/>
    <dgm:cxn modelId="{C3052BDC-4A6A-4A0C-A6DA-FDC5CB9BE8B4}" type="presParOf" srcId="{16AC9C66-EF7B-4378-9802-CD3BD1999D79}" destId="{15B38170-A2C1-4F13-815B-9EDB47D56202}" srcOrd="2" destOrd="0" presId="urn:microsoft.com/office/officeart/2018/2/layout/IconCircleList"/>
    <dgm:cxn modelId="{25FCA490-2685-4051-A13B-CC3E09A56417}" type="presParOf" srcId="{16AC9C66-EF7B-4378-9802-CD3BD1999D79}" destId="{3C1140DF-6332-4DDB-B3D2-620D3B398C55}" srcOrd="3" destOrd="0" presId="urn:microsoft.com/office/officeart/2018/2/layout/IconCircleList"/>
    <dgm:cxn modelId="{326B3ED6-7722-4F0C-88AD-F4F3B91FCFF9}" type="presParOf" srcId="{144897E7-D29A-4DD9-B92F-3E9F97E2C6FE}" destId="{F40C912F-204E-4175-9D6C-7F5984FF3B5D}" srcOrd="3" destOrd="0" presId="urn:microsoft.com/office/officeart/2018/2/layout/IconCircleList"/>
    <dgm:cxn modelId="{776E2B96-1541-45EB-847C-A2EBCBD0863B}" type="presParOf" srcId="{144897E7-D29A-4DD9-B92F-3E9F97E2C6FE}" destId="{27195FFD-0107-43F4-A257-4DB700DE5748}" srcOrd="4" destOrd="0" presId="urn:microsoft.com/office/officeart/2018/2/layout/IconCircleList"/>
    <dgm:cxn modelId="{D03F0E97-0664-4273-A066-12C44A30CBD3}" type="presParOf" srcId="{27195FFD-0107-43F4-A257-4DB700DE5748}" destId="{D35E38D3-EC3C-4F25-A4B5-DCCEE5BDFB04}" srcOrd="0" destOrd="0" presId="urn:microsoft.com/office/officeart/2018/2/layout/IconCircleList"/>
    <dgm:cxn modelId="{BE06DD35-1EA5-47B5-97B9-9CFF9FC7B416}" type="presParOf" srcId="{27195FFD-0107-43F4-A257-4DB700DE5748}" destId="{00F7177E-3AB7-40BF-A482-CBB3200EEA33}" srcOrd="1" destOrd="0" presId="urn:microsoft.com/office/officeart/2018/2/layout/IconCircleList"/>
    <dgm:cxn modelId="{31785831-2E9D-4B7E-A1E7-83513C11FFAD}" type="presParOf" srcId="{27195FFD-0107-43F4-A257-4DB700DE5748}" destId="{0DB8C87F-2973-4D01-B9FC-A9F49129C80F}" srcOrd="2" destOrd="0" presId="urn:microsoft.com/office/officeart/2018/2/layout/IconCircleList"/>
    <dgm:cxn modelId="{CFE74426-5576-40EA-8049-9306CFF410A3}" type="presParOf" srcId="{27195FFD-0107-43F4-A257-4DB700DE5748}" destId="{6A5CC64D-6B42-4828-98B3-BC0A5A7B5AB6}" srcOrd="3" destOrd="0" presId="urn:microsoft.com/office/officeart/2018/2/layout/IconCircleList"/>
    <dgm:cxn modelId="{BB92D24A-07B9-4662-816C-0D14CBC06205}" type="presParOf" srcId="{144897E7-D29A-4DD9-B92F-3E9F97E2C6FE}" destId="{51D94B89-522A-4026-81AD-5152AF7B84C9}" srcOrd="5" destOrd="0" presId="urn:microsoft.com/office/officeart/2018/2/layout/IconCircleList"/>
    <dgm:cxn modelId="{05FF3EEB-6D78-4D53-ABB4-4E80D1A70C38}" type="presParOf" srcId="{144897E7-D29A-4DD9-B92F-3E9F97E2C6FE}" destId="{5A57B89B-ED15-4126-AEBC-7408D56E79BD}" srcOrd="6" destOrd="0" presId="urn:microsoft.com/office/officeart/2018/2/layout/IconCircleList"/>
    <dgm:cxn modelId="{CFEE89AE-5974-4EEA-BA3A-A82333E2896F}" type="presParOf" srcId="{5A57B89B-ED15-4126-AEBC-7408D56E79BD}" destId="{6F402673-399F-4199-92FE-AD5BE380DA46}" srcOrd="0" destOrd="0" presId="urn:microsoft.com/office/officeart/2018/2/layout/IconCircleList"/>
    <dgm:cxn modelId="{4095524A-7F50-428E-B11B-A80AB02B8C20}" type="presParOf" srcId="{5A57B89B-ED15-4126-AEBC-7408D56E79BD}" destId="{A37C0F12-CE0C-437B-BCBA-3009897B2367}" srcOrd="1" destOrd="0" presId="urn:microsoft.com/office/officeart/2018/2/layout/IconCircleList"/>
    <dgm:cxn modelId="{61B10AF0-C3A9-4947-8724-3019BD2EEA86}" type="presParOf" srcId="{5A57B89B-ED15-4126-AEBC-7408D56E79BD}" destId="{8D8B90D8-1003-4853-A7DC-A565C864CBF7}" srcOrd="2" destOrd="0" presId="urn:microsoft.com/office/officeart/2018/2/layout/IconCircleList"/>
    <dgm:cxn modelId="{1B3E395A-A5B9-4A61-97D6-27E205271655}" type="presParOf" srcId="{5A57B89B-ED15-4126-AEBC-7408D56E79BD}" destId="{8DEAB2B0-0369-4CA0-B69C-04A6859DB081}" srcOrd="3" destOrd="0" presId="urn:microsoft.com/office/officeart/2018/2/layout/IconCircleList"/>
    <dgm:cxn modelId="{FE00B465-8806-48BD-B620-39DA440D5F2C}" type="presParOf" srcId="{144897E7-D29A-4DD9-B92F-3E9F97E2C6FE}" destId="{FB50D041-0FD4-4260-9500-1AF4AC20C58A}" srcOrd="7" destOrd="0" presId="urn:microsoft.com/office/officeart/2018/2/layout/IconCircleList"/>
    <dgm:cxn modelId="{8A05F291-56DE-481D-AAA5-3B86F3B35C15}" type="presParOf" srcId="{144897E7-D29A-4DD9-B92F-3E9F97E2C6FE}" destId="{D4555AFF-55BE-46EA-942C-D3D517B9FD5E}" srcOrd="8" destOrd="0" presId="urn:microsoft.com/office/officeart/2018/2/layout/IconCircleList"/>
    <dgm:cxn modelId="{05D987BE-CBC4-4FD7-80DD-B6A35E82BD18}" type="presParOf" srcId="{D4555AFF-55BE-46EA-942C-D3D517B9FD5E}" destId="{1C411BF3-8FB8-402D-BDB7-649F37CD8EFD}" srcOrd="0" destOrd="0" presId="urn:microsoft.com/office/officeart/2018/2/layout/IconCircleList"/>
    <dgm:cxn modelId="{EC4155CB-76F9-4DA0-A40C-B8999E4C36DF}" type="presParOf" srcId="{D4555AFF-55BE-46EA-942C-D3D517B9FD5E}" destId="{EA653A6D-E097-4A45-BE96-CE67ACB12E63}" srcOrd="1" destOrd="0" presId="urn:microsoft.com/office/officeart/2018/2/layout/IconCircleList"/>
    <dgm:cxn modelId="{37E800E9-9E07-498D-AEA2-9617E14D9856}" type="presParOf" srcId="{D4555AFF-55BE-46EA-942C-D3D517B9FD5E}" destId="{AA9870F7-FC1D-4E55-A62B-C01D411AE41E}" srcOrd="2" destOrd="0" presId="urn:microsoft.com/office/officeart/2018/2/layout/IconCircleList"/>
    <dgm:cxn modelId="{CDD3201A-538B-4AA1-B097-24890B3A551D}" type="presParOf" srcId="{D4555AFF-55BE-46EA-942C-D3D517B9FD5E}" destId="{05725C13-AEA0-415C-813E-59E1DF0C6AE7}" srcOrd="3" destOrd="0" presId="urn:microsoft.com/office/officeart/2018/2/layout/IconCircleList"/>
    <dgm:cxn modelId="{3F92353B-7063-4F89-A0EF-156DA477C751}" type="presParOf" srcId="{144897E7-D29A-4DD9-B92F-3E9F97E2C6FE}" destId="{F94E5E2D-FA4C-404C-A86B-85A0569F9100}" srcOrd="9" destOrd="0" presId="urn:microsoft.com/office/officeart/2018/2/layout/IconCircleList"/>
    <dgm:cxn modelId="{FB49AEF2-8EB5-4132-9EF6-E756E0B1DC27}" type="presParOf" srcId="{144897E7-D29A-4DD9-B92F-3E9F97E2C6FE}" destId="{3C2971A4-4F20-447D-9CC5-ACEF2AC67C33}" srcOrd="10" destOrd="0" presId="urn:microsoft.com/office/officeart/2018/2/layout/IconCircleList"/>
    <dgm:cxn modelId="{892B98ED-FBF0-4716-A256-0D78B1C8092C}" type="presParOf" srcId="{3C2971A4-4F20-447D-9CC5-ACEF2AC67C33}" destId="{72356694-4C5A-4841-9EFB-FAD45CE0AEB6}" srcOrd="0" destOrd="0" presId="urn:microsoft.com/office/officeart/2018/2/layout/IconCircleList"/>
    <dgm:cxn modelId="{42C22E6A-D7D9-4CB3-AD21-77B870CB2545}" type="presParOf" srcId="{3C2971A4-4F20-447D-9CC5-ACEF2AC67C33}" destId="{093FFE2D-4F52-4F4E-A7C0-28D049EFA0F2}" srcOrd="1" destOrd="0" presId="urn:microsoft.com/office/officeart/2018/2/layout/IconCircleList"/>
    <dgm:cxn modelId="{9813CB9C-3987-4B9C-992A-F579CA13F52F}" type="presParOf" srcId="{3C2971A4-4F20-447D-9CC5-ACEF2AC67C33}" destId="{6C4E7EBD-BC43-4D54-8C70-A667E397615D}" srcOrd="2" destOrd="0" presId="urn:microsoft.com/office/officeart/2018/2/layout/IconCircleList"/>
    <dgm:cxn modelId="{83EB7D61-AB07-4B18-BA6C-71E5659116C2}" type="presParOf" srcId="{3C2971A4-4F20-447D-9CC5-ACEF2AC67C33}" destId="{1A1F476F-B008-42C2-BE12-BFE596B011F5}" srcOrd="3" destOrd="0" presId="urn:microsoft.com/office/officeart/2018/2/layout/IconCircleList"/>
    <dgm:cxn modelId="{8D03F2DC-21B7-430D-89DB-D36D91244DF5}" type="presParOf" srcId="{144897E7-D29A-4DD9-B92F-3E9F97E2C6FE}" destId="{CCB3A177-4293-4A45-B267-6E7E53704083}" srcOrd="11" destOrd="0" presId="urn:microsoft.com/office/officeart/2018/2/layout/IconCircleList"/>
    <dgm:cxn modelId="{209DE503-95ED-48D1-9A8C-5AA917369538}" type="presParOf" srcId="{144897E7-D29A-4DD9-B92F-3E9F97E2C6FE}" destId="{253B1B9D-944A-4115-9D34-023ABB226060}" srcOrd="12" destOrd="0" presId="urn:microsoft.com/office/officeart/2018/2/layout/IconCircleList"/>
    <dgm:cxn modelId="{DFA9FB7F-EB02-4401-A884-89210808AA50}" type="presParOf" srcId="{253B1B9D-944A-4115-9D34-023ABB226060}" destId="{878B62F0-DB3C-4BAE-B00C-37C1D44653AA}" srcOrd="0" destOrd="0" presId="urn:microsoft.com/office/officeart/2018/2/layout/IconCircleList"/>
    <dgm:cxn modelId="{C9232FDC-B8FC-44D2-8625-53EC5CF0C2DE}" type="presParOf" srcId="{253B1B9D-944A-4115-9D34-023ABB226060}" destId="{E326BE91-6C02-4D60-AB8B-E5D182781CBD}" srcOrd="1" destOrd="0" presId="urn:microsoft.com/office/officeart/2018/2/layout/IconCircleList"/>
    <dgm:cxn modelId="{139D2BE9-2E63-4F97-8A65-CFE3286DCC69}" type="presParOf" srcId="{253B1B9D-944A-4115-9D34-023ABB226060}" destId="{9E5A04FD-82CE-497C-836A-8D8B27817CA7}" srcOrd="2" destOrd="0" presId="urn:microsoft.com/office/officeart/2018/2/layout/IconCircleList"/>
    <dgm:cxn modelId="{5BF777D9-B7AC-425E-87AE-9B04A14F88A3}" type="presParOf" srcId="{253B1B9D-944A-4115-9D34-023ABB226060}" destId="{3B35A166-97F4-467B-812E-7764B799BF23}" srcOrd="3" destOrd="0" presId="urn:microsoft.com/office/officeart/2018/2/layout/IconCircleList"/>
    <dgm:cxn modelId="{8B96EAB2-6828-41EA-8306-F0037BC6A4D6}" type="presParOf" srcId="{144897E7-D29A-4DD9-B92F-3E9F97E2C6FE}" destId="{882B8307-2501-4778-9651-D8B0DB6AD9B6}" srcOrd="13" destOrd="0" presId="urn:microsoft.com/office/officeart/2018/2/layout/IconCircleList"/>
    <dgm:cxn modelId="{9D3E2D37-0076-4343-B18B-3CCCBD584263}" type="presParOf" srcId="{144897E7-D29A-4DD9-B92F-3E9F97E2C6FE}" destId="{068B0F4A-8D11-4B8E-8C4B-0DD1500F7C3A}" srcOrd="14" destOrd="0" presId="urn:microsoft.com/office/officeart/2018/2/layout/IconCircleList"/>
    <dgm:cxn modelId="{B1CDAAFD-7C64-474A-B972-33D329F93750}" type="presParOf" srcId="{068B0F4A-8D11-4B8E-8C4B-0DD1500F7C3A}" destId="{68F21B30-9A71-41DF-AD0C-CF9EC6B6E6BE}" srcOrd="0" destOrd="0" presId="urn:microsoft.com/office/officeart/2018/2/layout/IconCircleList"/>
    <dgm:cxn modelId="{68E1E7E4-8615-471E-A795-0FB876A76CB4}" type="presParOf" srcId="{068B0F4A-8D11-4B8E-8C4B-0DD1500F7C3A}" destId="{E4D56E2F-5B79-4008-9024-681704D006CE}" srcOrd="1" destOrd="0" presId="urn:microsoft.com/office/officeart/2018/2/layout/IconCircleList"/>
    <dgm:cxn modelId="{D0462892-4761-44EA-990F-DA85270DD962}" type="presParOf" srcId="{068B0F4A-8D11-4B8E-8C4B-0DD1500F7C3A}" destId="{4A66572D-60F2-4AFD-9BB3-CED501B20313}" srcOrd="2" destOrd="0" presId="urn:microsoft.com/office/officeart/2018/2/layout/IconCircleList"/>
    <dgm:cxn modelId="{A02FA5B4-7D93-4231-A73C-D88C94BF43C5}" type="presParOf" srcId="{068B0F4A-8D11-4B8E-8C4B-0DD1500F7C3A}" destId="{EDD08728-A2C8-4319-800D-8118E75ACB46}"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5FEA28-6698-4287-B702-91A27F54DE7A}">
      <dsp:nvSpPr>
        <dsp:cNvPr id="0" name=""/>
        <dsp:cNvSpPr/>
      </dsp:nvSpPr>
      <dsp:spPr>
        <a:xfrm>
          <a:off x="736001" y="20551"/>
          <a:ext cx="742690" cy="74269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39BC3A-2178-4167-865F-B4CF42BB8FA3}">
      <dsp:nvSpPr>
        <dsp:cNvPr id="0" name=""/>
        <dsp:cNvSpPr/>
      </dsp:nvSpPr>
      <dsp:spPr>
        <a:xfrm>
          <a:off x="891966" y="176516"/>
          <a:ext cx="430760" cy="4307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D51917-6340-4013-9833-5DF80FA5CF17}">
      <dsp:nvSpPr>
        <dsp:cNvPr id="0" name=""/>
        <dsp:cNvSpPr/>
      </dsp:nvSpPr>
      <dsp:spPr>
        <a:xfrm>
          <a:off x="1637840" y="20551"/>
          <a:ext cx="1750628" cy="742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4GB or higher RAM  </a:t>
          </a:r>
        </a:p>
      </dsp:txBody>
      <dsp:txXfrm>
        <a:off x="1637840" y="20551"/>
        <a:ext cx="1750628" cy="742690"/>
      </dsp:txXfrm>
    </dsp:sp>
    <dsp:sp modelId="{DF57D174-7126-41C7-A6AB-CD7E34DC5C6A}">
      <dsp:nvSpPr>
        <dsp:cNvPr id="0" name=""/>
        <dsp:cNvSpPr/>
      </dsp:nvSpPr>
      <dsp:spPr>
        <a:xfrm>
          <a:off x="3693502" y="20551"/>
          <a:ext cx="742690" cy="74269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A67FDA-B493-4B14-868E-5118E24626C4}">
      <dsp:nvSpPr>
        <dsp:cNvPr id="0" name=""/>
        <dsp:cNvSpPr/>
      </dsp:nvSpPr>
      <dsp:spPr>
        <a:xfrm>
          <a:off x="3849467" y="176516"/>
          <a:ext cx="430760" cy="4307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1140DF-6332-4DDB-B3D2-620D3B398C55}">
      <dsp:nvSpPr>
        <dsp:cNvPr id="0" name=""/>
        <dsp:cNvSpPr/>
      </dsp:nvSpPr>
      <dsp:spPr>
        <a:xfrm>
          <a:off x="4595341" y="20551"/>
          <a:ext cx="1750628" cy="742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Minimum i3 Processor  </a:t>
          </a:r>
        </a:p>
      </dsp:txBody>
      <dsp:txXfrm>
        <a:off x="4595341" y="20551"/>
        <a:ext cx="1750628" cy="742690"/>
      </dsp:txXfrm>
    </dsp:sp>
    <dsp:sp modelId="{D35E38D3-EC3C-4F25-A4B5-DCCEE5BDFB04}">
      <dsp:nvSpPr>
        <dsp:cNvPr id="0" name=""/>
        <dsp:cNvSpPr/>
      </dsp:nvSpPr>
      <dsp:spPr>
        <a:xfrm>
          <a:off x="6651003" y="20551"/>
          <a:ext cx="742690" cy="74269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F7177E-3AB7-40BF-A482-CBB3200EEA33}">
      <dsp:nvSpPr>
        <dsp:cNvPr id="0" name=""/>
        <dsp:cNvSpPr/>
      </dsp:nvSpPr>
      <dsp:spPr>
        <a:xfrm>
          <a:off x="6806968" y="176516"/>
          <a:ext cx="430760" cy="4307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5CC64D-6B42-4828-98B3-BC0A5A7B5AB6}">
      <dsp:nvSpPr>
        <dsp:cNvPr id="0" name=""/>
        <dsp:cNvSpPr/>
      </dsp:nvSpPr>
      <dsp:spPr>
        <a:xfrm>
          <a:off x="7552841" y="20551"/>
          <a:ext cx="1750628" cy="742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A back up disk/drive </a:t>
          </a:r>
        </a:p>
      </dsp:txBody>
      <dsp:txXfrm>
        <a:off x="7552841" y="20551"/>
        <a:ext cx="1750628" cy="742690"/>
      </dsp:txXfrm>
    </dsp:sp>
    <dsp:sp modelId="{6F402673-399F-4199-92FE-AD5BE380DA46}">
      <dsp:nvSpPr>
        <dsp:cNvPr id="0" name=""/>
        <dsp:cNvSpPr/>
      </dsp:nvSpPr>
      <dsp:spPr>
        <a:xfrm>
          <a:off x="736001" y="1347726"/>
          <a:ext cx="742690" cy="74269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7C0F12-CE0C-437B-BCBA-3009897B2367}">
      <dsp:nvSpPr>
        <dsp:cNvPr id="0" name=""/>
        <dsp:cNvSpPr/>
      </dsp:nvSpPr>
      <dsp:spPr>
        <a:xfrm>
          <a:off x="891966" y="1503691"/>
          <a:ext cx="430760" cy="4307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EAB2B0-0369-4CA0-B69C-04A6859DB081}">
      <dsp:nvSpPr>
        <dsp:cNvPr id="0" name=""/>
        <dsp:cNvSpPr/>
      </dsp:nvSpPr>
      <dsp:spPr>
        <a:xfrm>
          <a:off x="1637840" y="1347726"/>
          <a:ext cx="1750628" cy="742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Android Studio</a:t>
          </a:r>
        </a:p>
      </dsp:txBody>
      <dsp:txXfrm>
        <a:off x="1637840" y="1347726"/>
        <a:ext cx="1750628" cy="742690"/>
      </dsp:txXfrm>
    </dsp:sp>
    <dsp:sp modelId="{1C411BF3-8FB8-402D-BDB7-649F37CD8EFD}">
      <dsp:nvSpPr>
        <dsp:cNvPr id="0" name=""/>
        <dsp:cNvSpPr/>
      </dsp:nvSpPr>
      <dsp:spPr>
        <a:xfrm>
          <a:off x="3693502" y="1347726"/>
          <a:ext cx="742690" cy="74269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653A6D-E097-4A45-BE96-CE67ACB12E63}">
      <dsp:nvSpPr>
        <dsp:cNvPr id="0" name=""/>
        <dsp:cNvSpPr/>
      </dsp:nvSpPr>
      <dsp:spPr>
        <a:xfrm>
          <a:off x="3849467" y="1503691"/>
          <a:ext cx="430760" cy="43076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725C13-AEA0-415C-813E-59E1DF0C6AE7}">
      <dsp:nvSpPr>
        <dsp:cNvPr id="0" name=""/>
        <dsp:cNvSpPr/>
      </dsp:nvSpPr>
      <dsp:spPr>
        <a:xfrm>
          <a:off x="4595341" y="1347726"/>
          <a:ext cx="1750628" cy="742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Java IDE </a:t>
          </a:r>
        </a:p>
      </dsp:txBody>
      <dsp:txXfrm>
        <a:off x="4595341" y="1347726"/>
        <a:ext cx="1750628" cy="742690"/>
      </dsp:txXfrm>
    </dsp:sp>
    <dsp:sp modelId="{72356694-4C5A-4841-9EFB-FAD45CE0AEB6}">
      <dsp:nvSpPr>
        <dsp:cNvPr id="0" name=""/>
        <dsp:cNvSpPr/>
      </dsp:nvSpPr>
      <dsp:spPr>
        <a:xfrm>
          <a:off x="6651003" y="1347726"/>
          <a:ext cx="742690" cy="74269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3FFE2D-4F52-4F4E-A7C0-28D049EFA0F2}">
      <dsp:nvSpPr>
        <dsp:cNvPr id="0" name=""/>
        <dsp:cNvSpPr/>
      </dsp:nvSpPr>
      <dsp:spPr>
        <a:xfrm>
          <a:off x="6806968" y="1503691"/>
          <a:ext cx="430760" cy="43076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1F476F-B008-42C2-BE12-BFE596B011F5}">
      <dsp:nvSpPr>
        <dsp:cNvPr id="0" name=""/>
        <dsp:cNvSpPr/>
      </dsp:nvSpPr>
      <dsp:spPr>
        <a:xfrm>
          <a:off x="7552841" y="1347726"/>
          <a:ext cx="1750628" cy="742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PHP Editor </a:t>
          </a:r>
        </a:p>
      </dsp:txBody>
      <dsp:txXfrm>
        <a:off x="7552841" y="1347726"/>
        <a:ext cx="1750628" cy="742690"/>
      </dsp:txXfrm>
    </dsp:sp>
    <dsp:sp modelId="{878B62F0-DB3C-4BAE-B00C-37C1D44653AA}">
      <dsp:nvSpPr>
        <dsp:cNvPr id="0" name=""/>
        <dsp:cNvSpPr/>
      </dsp:nvSpPr>
      <dsp:spPr>
        <a:xfrm>
          <a:off x="736001" y="2674901"/>
          <a:ext cx="742690" cy="74269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26BE91-6C02-4D60-AB8B-E5D182781CBD}">
      <dsp:nvSpPr>
        <dsp:cNvPr id="0" name=""/>
        <dsp:cNvSpPr/>
      </dsp:nvSpPr>
      <dsp:spPr>
        <a:xfrm>
          <a:off x="891966" y="2830866"/>
          <a:ext cx="430760" cy="43076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35A166-97F4-467B-812E-7764B799BF23}">
      <dsp:nvSpPr>
        <dsp:cNvPr id="0" name=""/>
        <dsp:cNvSpPr/>
      </dsp:nvSpPr>
      <dsp:spPr>
        <a:xfrm>
          <a:off x="1637840" y="2674901"/>
          <a:ext cx="1750628" cy="742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SQL Editor </a:t>
          </a:r>
        </a:p>
      </dsp:txBody>
      <dsp:txXfrm>
        <a:off x="1637840" y="2674901"/>
        <a:ext cx="1750628" cy="742690"/>
      </dsp:txXfrm>
    </dsp:sp>
    <dsp:sp modelId="{68F21B30-9A71-41DF-AD0C-CF9EC6B6E6BE}">
      <dsp:nvSpPr>
        <dsp:cNvPr id="0" name=""/>
        <dsp:cNvSpPr/>
      </dsp:nvSpPr>
      <dsp:spPr>
        <a:xfrm>
          <a:off x="3693502" y="2674901"/>
          <a:ext cx="742690" cy="74269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D56E2F-5B79-4008-9024-681704D006CE}">
      <dsp:nvSpPr>
        <dsp:cNvPr id="0" name=""/>
        <dsp:cNvSpPr/>
      </dsp:nvSpPr>
      <dsp:spPr>
        <a:xfrm>
          <a:off x="3849467" y="2830866"/>
          <a:ext cx="430760" cy="430760"/>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D08728-A2C8-4319-800D-8118E75ACB46}">
      <dsp:nvSpPr>
        <dsp:cNvPr id="0" name=""/>
        <dsp:cNvSpPr/>
      </dsp:nvSpPr>
      <dsp:spPr>
        <a:xfrm>
          <a:off x="4595341" y="2674901"/>
          <a:ext cx="1750628" cy="742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Android Emulater</a:t>
          </a:r>
        </a:p>
      </dsp:txBody>
      <dsp:txXfrm>
        <a:off x="4595341" y="2674901"/>
        <a:ext cx="1750628" cy="74269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12/7/2020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sv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43.sv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hyperlink" Target="http://www.google.com" TargetMode="External"/><Relationship Id="rId2" Type="http://schemas.openxmlformats.org/officeDocument/2006/relationships/hyperlink" Target="https://developers.google.com/places"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close up of a toy&#10;&#10;Description automatically generated">
            <a:extLst>
              <a:ext uri="{FF2B5EF4-FFF2-40B4-BE49-F238E27FC236}">
                <a16:creationId xmlns:a16="http://schemas.microsoft.com/office/drawing/2014/main" id="{E8AB7F9A-86AD-49E6-A0CE-CA8022F7BDF9}"/>
              </a:ext>
            </a:extLst>
          </p:cNvPr>
          <p:cNvPicPr>
            <a:picLocks noChangeAspect="1"/>
          </p:cNvPicPr>
          <p:nvPr/>
        </p:nvPicPr>
        <p:blipFill rotWithShape="1">
          <a:blip r:embed="rId2"/>
          <a:srcRect l="1746" t="9091" r="22702" b="1"/>
          <a:stretch/>
        </p:blipFill>
        <p:spPr>
          <a:xfrm>
            <a:off x="3523488" y="10"/>
            <a:ext cx="8668512" cy="6857990"/>
          </a:xfrm>
          <a:prstGeom prst="rect">
            <a:avLst/>
          </a:prstGeom>
        </p:spPr>
      </p:pic>
      <p:sp>
        <p:nvSpPr>
          <p:cNvPr id="12"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77981" y="1122363"/>
            <a:ext cx="4023360" cy="3204134"/>
          </a:xfrm>
        </p:spPr>
        <p:txBody>
          <a:bodyPr anchor="b">
            <a:normAutofit/>
          </a:bodyPr>
          <a:lstStyle/>
          <a:p>
            <a:pPr algn="l"/>
            <a:r>
              <a:rPr lang="en-US" sz="4800">
                <a:cs typeface="Calibri Light"/>
              </a:rPr>
              <a:t>ANDROID APP DEVELOPMENT</a:t>
            </a:r>
            <a:endParaRPr lang="en-US" sz="4800"/>
          </a:p>
        </p:txBody>
      </p:sp>
      <p:sp>
        <p:nvSpPr>
          <p:cNvPr id="3" name="Subtitle 2"/>
          <p:cNvSpPr>
            <a:spLocks noGrp="1"/>
          </p:cNvSpPr>
          <p:nvPr>
            <p:ph type="subTitle" idx="1"/>
          </p:nvPr>
        </p:nvSpPr>
        <p:spPr>
          <a:xfrm>
            <a:off x="477980" y="4872922"/>
            <a:ext cx="4023359" cy="1208141"/>
          </a:xfrm>
        </p:spPr>
        <p:txBody>
          <a:bodyPr vert="horz" lIns="91440" tIns="45720" rIns="91440" bIns="45720" rtlCol="0">
            <a:normAutofit/>
          </a:bodyPr>
          <a:lstStyle/>
          <a:p>
            <a:pPr algn="l"/>
            <a:r>
              <a:rPr lang="en-US" sz="2000">
                <a:cs typeface="Calibri"/>
              </a:rPr>
              <a:t>THE SAFE CAB APP</a:t>
            </a:r>
          </a:p>
          <a:p>
            <a:pPr algn="l"/>
            <a:endParaRPr lang="en-US" sz="2000">
              <a:cs typeface="Calibri"/>
            </a:endParaRPr>
          </a:p>
          <a:p>
            <a:pPr algn="l"/>
            <a:endParaRPr lang="en-US" sz="2000">
              <a:cs typeface="Calibri"/>
            </a:endParaRPr>
          </a:p>
        </p:txBody>
      </p:sp>
      <p:sp>
        <p:nvSpPr>
          <p:cNvPr id="14"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9F121AF-A0E1-4A4E-8660-06D025081803}"/>
              </a:ext>
            </a:extLst>
          </p:cNvPr>
          <p:cNvSpPr>
            <a:spLocks noGrp="1"/>
          </p:cNvSpPr>
          <p:nvPr>
            <p:ph type="title"/>
          </p:nvPr>
        </p:nvSpPr>
        <p:spPr>
          <a:xfrm>
            <a:off x="524256" y="491260"/>
            <a:ext cx="6594189" cy="1625210"/>
          </a:xfrm>
        </p:spPr>
        <p:txBody>
          <a:bodyPr>
            <a:normAutofit/>
          </a:bodyPr>
          <a:lstStyle/>
          <a:p>
            <a:r>
              <a:rPr lang="en-US">
                <a:solidFill>
                  <a:srgbClr val="FFFFFF"/>
                </a:solidFill>
                <a:cs typeface="Calibri Light"/>
              </a:rPr>
              <a:t>Introduction To Java</a:t>
            </a:r>
            <a:endParaRPr lang="en-US">
              <a:solidFill>
                <a:srgbClr val="FFFFFF"/>
              </a:solidFill>
            </a:endParaRPr>
          </a:p>
        </p:txBody>
      </p:sp>
      <p:pic>
        <p:nvPicPr>
          <p:cNvPr id="4" name="Picture 4" descr="Logo&#10;&#10;Description automatically generated">
            <a:extLst>
              <a:ext uri="{FF2B5EF4-FFF2-40B4-BE49-F238E27FC236}">
                <a16:creationId xmlns:a16="http://schemas.microsoft.com/office/drawing/2014/main" id="{1E3CF579-4AB4-4F42-A38D-9B5D1DD79D8B}"/>
              </a:ext>
            </a:extLst>
          </p:cNvPr>
          <p:cNvPicPr>
            <a:picLocks noChangeAspect="1"/>
          </p:cNvPicPr>
          <p:nvPr/>
        </p:nvPicPr>
        <p:blipFill rotWithShape="1">
          <a:blip r:embed="rId2"/>
          <a:srcRect l="3127" r="-2" b="-2"/>
          <a:stretch/>
        </p:blipFill>
        <p:spPr>
          <a:xfrm>
            <a:off x="327547" y="2454903"/>
            <a:ext cx="7058306" cy="4080254"/>
          </a:xfrm>
          <a:prstGeom prst="rect">
            <a:avLst/>
          </a:prstGeom>
        </p:spPr>
      </p:pic>
      <p:sp>
        <p:nvSpPr>
          <p:cNvPr id="11" name="Rectangle 1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E616C38-FEBC-4645-908A-D1041C511709}"/>
              </a:ext>
            </a:extLst>
          </p:cNvPr>
          <p:cNvSpPr>
            <a:spLocks noGrp="1"/>
          </p:cNvSpPr>
          <p:nvPr>
            <p:ph idx="1"/>
          </p:nvPr>
        </p:nvSpPr>
        <p:spPr>
          <a:xfrm>
            <a:off x="8029319" y="917725"/>
            <a:ext cx="3424739" cy="4852362"/>
          </a:xfrm>
        </p:spPr>
        <p:txBody>
          <a:bodyPr vert="horz" lIns="91440" tIns="45720" rIns="91440" bIns="45720" rtlCol="0" anchor="ctr">
            <a:normAutofit/>
          </a:bodyPr>
          <a:lstStyle/>
          <a:p>
            <a:r>
              <a:rPr lang="en-US" sz="1700">
                <a:solidFill>
                  <a:srgbClr val="FFFFFF"/>
                </a:solidFill>
                <a:ea typeface="+mn-lt"/>
                <a:cs typeface="+mn-lt"/>
              </a:rPr>
              <a:t>When it’s time to develop Android apps, Jave remains one of the two official options. This means that it has a lot of support from Google. Most non-game apps were probably built with either Java or Kotlin. The number one way to develop Android apps, is to go ahead and download Android Studio. This is a piece of software called an IDE, or Integrated Development Environment. It will come packaged with the Android SDK (a set of tools to facilitate Android development specifically) and this will give you everything you need in one place to get up and running.</a:t>
            </a:r>
            <a:endParaRPr lang="en-US" sz="1700">
              <a:solidFill>
                <a:srgbClr val="FFFFFF"/>
              </a:solidFill>
            </a:endParaRPr>
          </a:p>
        </p:txBody>
      </p:sp>
    </p:spTree>
    <p:extLst>
      <p:ext uri="{BB962C8B-B14F-4D97-AF65-F5344CB8AC3E}">
        <p14:creationId xmlns:p14="http://schemas.microsoft.com/office/powerpoint/2010/main" val="1765222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AF645-653C-41E3-B3F4-C37CD6D5DB97}"/>
              </a:ext>
            </a:extLst>
          </p:cNvPr>
          <p:cNvSpPr>
            <a:spLocks noGrp="1"/>
          </p:cNvSpPr>
          <p:nvPr>
            <p:ph type="title"/>
          </p:nvPr>
        </p:nvSpPr>
        <p:spPr>
          <a:xfrm>
            <a:off x="1653363" y="365760"/>
            <a:ext cx="9367203" cy="1188720"/>
          </a:xfrm>
        </p:spPr>
        <p:txBody>
          <a:bodyPr>
            <a:normAutofit/>
          </a:bodyPr>
          <a:lstStyle/>
          <a:p>
            <a:r>
              <a:rPr lang="en-US">
                <a:ea typeface="+mj-lt"/>
                <a:cs typeface="+mj-lt"/>
              </a:rPr>
              <a:t>Kotlin vs Java for Android</a:t>
            </a:r>
            <a:endParaRPr lang="en-US"/>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8E877089-078B-41A1-9DD1-E840ACD0CAF0}"/>
              </a:ext>
            </a:extLst>
          </p:cNvPr>
          <p:cNvSpPr>
            <a:spLocks noGrp="1"/>
          </p:cNvSpPr>
          <p:nvPr>
            <p:ph idx="1"/>
          </p:nvPr>
        </p:nvSpPr>
        <p:spPr>
          <a:xfrm>
            <a:off x="1653363" y="2176272"/>
            <a:ext cx="9367204" cy="4041648"/>
          </a:xfrm>
        </p:spPr>
        <p:txBody>
          <a:bodyPr vert="horz" lIns="91440" tIns="45720" rIns="91440" bIns="45720" rtlCol="0" anchor="t">
            <a:normAutofit/>
          </a:bodyPr>
          <a:lstStyle/>
          <a:p>
            <a:r>
              <a:rPr lang="en-US" sz="2000">
                <a:ea typeface="+mn-lt"/>
                <a:cs typeface="+mn-lt"/>
              </a:rPr>
              <a:t>KOTLIN is a cross platform, statically types, general purpose programming language with type inference. KOTLIN is designed to interoperate fully with java but type inference allows its syntax to be more concise.KOTLIN is sponsored by JetBrains and Google through the Kotlin Foundation.</a:t>
            </a:r>
          </a:p>
          <a:p>
            <a:r>
              <a:rPr lang="en-US" sz="2000">
                <a:ea typeface="+mn-lt"/>
                <a:cs typeface="+mn-lt"/>
              </a:rPr>
              <a:t>JAVA is an Object Oriented Programming Language developed by JAMES GOSLING and colleagues at SUN MICRO SYSTEMS in 1991.The language was initially called OAK. It was developed as a full fledged programming language in which one can accomplish the same sorts of tasks and solve the similar problems that one can do in other programming languages such as BASIC,C++ etc. Despite all the differences between the two languages, Java and Kotlin are 100% interoperable. You can call Kotlin code from Java, and you can call Java code from Kotlin. So it’s possible to have Kotlin and Java classes side-by-side within the same project, and everything will still compile.</a:t>
            </a:r>
          </a:p>
          <a:p>
            <a:endParaRPr lang="en-US" sz="2000">
              <a:cs typeface="Calibri"/>
            </a:endParaRPr>
          </a:p>
        </p:txBody>
      </p:sp>
    </p:spTree>
    <p:extLst>
      <p:ext uri="{BB962C8B-B14F-4D97-AF65-F5344CB8AC3E}">
        <p14:creationId xmlns:p14="http://schemas.microsoft.com/office/powerpoint/2010/main" val="3242338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0E9A6ED-B880-44EA-8D60-C9D3C82CC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D83C53-DF0F-4A90-81C2-447553BBDDD5}"/>
              </a:ext>
            </a:extLst>
          </p:cNvPr>
          <p:cNvSpPr>
            <a:spLocks noGrp="1"/>
          </p:cNvSpPr>
          <p:nvPr>
            <p:ph type="title"/>
          </p:nvPr>
        </p:nvSpPr>
        <p:spPr>
          <a:xfrm>
            <a:off x="648929" y="557190"/>
            <a:ext cx="5170852" cy="1671564"/>
          </a:xfrm>
        </p:spPr>
        <p:txBody>
          <a:bodyPr>
            <a:normAutofit/>
          </a:bodyPr>
          <a:lstStyle/>
          <a:p>
            <a:r>
              <a:rPr lang="en-US" sz="4000">
                <a:ea typeface="+mj-lt"/>
                <a:cs typeface="+mj-lt"/>
              </a:rPr>
              <a:t>Fire Base</a:t>
            </a:r>
            <a:endParaRPr lang="en-US" sz="4000"/>
          </a:p>
        </p:txBody>
      </p:sp>
      <p:sp>
        <p:nvSpPr>
          <p:cNvPr id="3" name="Content Placeholder 2">
            <a:extLst>
              <a:ext uri="{FF2B5EF4-FFF2-40B4-BE49-F238E27FC236}">
                <a16:creationId xmlns:a16="http://schemas.microsoft.com/office/drawing/2014/main" id="{64E1CA9D-E962-435C-9C94-C20F86A94087}"/>
              </a:ext>
            </a:extLst>
          </p:cNvPr>
          <p:cNvSpPr>
            <a:spLocks noGrp="1"/>
          </p:cNvSpPr>
          <p:nvPr>
            <p:ph idx="1"/>
          </p:nvPr>
        </p:nvSpPr>
        <p:spPr>
          <a:xfrm>
            <a:off x="648930" y="2398030"/>
            <a:ext cx="5180245" cy="3731058"/>
          </a:xfrm>
        </p:spPr>
        <p:txBody>
          <a:bodyPr vert="horz" lIns="91440" tIns="45720" rIns="91440" bIns="45720" rtlCol="0">
            <a:normAutofit/>
          </a:bodyPr>
          <a:lstStyle/>
          <a:p>
            <a:r>
              <a:rPr lang="en-US" sz="1700">
                <a:ea typeface="+mn-lt"/>
                <a:cs typeface="+mn-lt"/>
              </a:rPr>
              <a:t>Firebase is Google's mobile platform that helps you quickly develop highquality apps and grow your business. Firebase gives you functionality like analytics, databases, messaging and crash reporting so you can move quickly and focus on your users. It builds app fast , without managing infrastructure. Firebase is built on Google infrastructure and scales automatically, for even the largest apps.Firebase products work great individually but share data and insights, so they work even better together. Firebase improves app quality. It gives crashlytics , performance monitoring , test lab, app distribution , Authentication, cloud functions, hosting, cloud storage,google analytics ,remote configuration, realtime database and so on.</a:t>
            </a:r>
          </a:p>
          <a:p>
            <a:endParaRPr lang="en-US" sz="1700">
              <a:cs typeface="Calibri"/>
            </a:endParaRPr>
          </a:p>
        </p:txBody>
      </p:sp>
      <p:pic>
        <p:nvPicPr>
          <p:cNvPr id="4" name="Picture 4" descr="A picture containing envelope&#10;&#10;Description automatically generated">
            <a:extLst>
              <a:ext uri="{FF2B5EF4-FFF2-40B4-BE49-F238E27FC236}">
                <a16:creationId xmlns:a16="http://schemas.microsoft.com/office/drawing/2014/main" id="{B449A307-496D-4780-9433-81FBA188853A}"/>
              </a:ext>
            </a:extLst>
          </p:cNvPr>
          <p:cNvPicPr>
            <a:picLocks noChangeAspect="1"/>
          </p:cNvPicPr>
          <p:nvPr/>
        </p:nvPicPr>
        <p:blipFill rotWithShape="1">
          <a:blip r:embed="rId2"/>
          <a:srcRect l="1908" r="5290"/>
          <a:stretch/>
        </p:blipFill>
        <p:spPr>
          <a:xfrm>
            <a:off x="6182944" y="557189"/>
            <a:ext cx="5170852" cy="5571898"/>
          </a:xfrm>
          <a:prstGeom prst="rect">
            <a:avLst/>
          </a:prstGeom>
          <a:effectLst/>
        </p:spPr>
      </p:pic>
    </p:spTree>
    <p:extLst>
      <p:ext uri="{BB962C8B-B14F-4D97-AF65-F5344CB8AC3E}">
        <p14:creationId xmlns:p14="http://schemas.microsoft.com/office/powerpoint/2010/main" val="3044014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3A742-6CD3-482D-AC12-47632A3941BF}"/>
              </a:ext>
            </a:extLst>
          </p:cNvPr>
          <p:cNvSpPr>
            <a:spLocks noGrp="1"/>
          </p:cNvSpPr>
          <p:nvPr>
            <p:ph type="title"/>
          </p:nvPr>
        </p:nvSpPr>
        <p:spPr>
          <a:xfrm>
            <a:off x="1653363" y="365760"/>
            <a:ext cx="9367203" cy="1188720"/>
          </a:xfrm>
        </p:spPr>
        <p:txBody>
          <a:bodyPr>
            <a:normAutofit/>
          </a:bodyPr>
          <a:lstStyle/>
          <a:p>
            <a:r>
              <a:rPr lang="en-US">
                <a:ea typeface="+mj-lt"/>
                <a:cs typeface="+mj-lt"/>
              </a:rPr>
              <a:t>APIs</a:t>
            </a:r>
            <a:endParaRPr lang="en-US"/>
          </a:p>
        </p:txBody>
      </p:sp>
      <p:sp>
        <p:nvSpPr>
          <p:cNvPr id="17" name="Freeform: Shape 16">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3A058161-4E31-40ED-8E7E-CDF3536F0BBC}"/>
              </a:ext>
            </a:extLst>
          </p:cNvPr>
          <p:cNvSpPr>
            <a:spLocks noGrp="1"/>
          </p:cNvSpPr>
          <p:nvPr>
            <p:ph idx="1"/>
          </p:nvPr>
        </p:nvSpPr>
        <p:spPr>
          <a:xfrm>
            <a:off x="1653363" y="2176272"/>
            <a:ext cx="9367204" cy="4041648"/>
          </a:xfrm>
        </p:spPr>
        <p:txBody>
          <a:bodyPr vert="horz" lIns="91440" tIns="45720" rIns="91440" bIns="45720" rtlCol="0" anchor="t">
            <a:normAutofit/>
          </a:bodyPr>
          <a:lstStyle/>
          <a:p>
            <a:r>
              <a:rPr lang="en-US" sz="2400">
                <a:ea typeface="+mn-lt"/>
                <a:cs typeface="+mn-lt"/>
              </a:rPr>
              <a:t>The API used are :  Google Maps </a:t>
            </a:r>
            <a:endParaRPr lang="en-US" sz="2400"/>
          </a:p>
          <a:p>
            <a:r>
              <a:rPr lang="en-US" sz="2400">
                <a:ea typeface="+mn-lt"/>
                <a:cs typeface="+mn-lt"/>
              </a:rPr>
              <a:t>Maps SDK Android </a:t>
            </a:r>
            <a:endParaRPr lang="en-US" sz="2400"/>
          </a:p>
          <a:p>
            <a:r>
              <a:rPr lang="en-US" sz="2400">
                <a:ea typeface="+mn-lt"/>
                <a:cs typeface="+mn-lt"/>
              </a:rPr>
              <a:t>Google Maps is a web mapping service developed by Google. It offers satellite imagery, aerial photography, street maps, 360° interactive panoramic views of streets (Street View), realtime traffic conditions, and route planning for traveling by foot, car, bicycle and air (in beta), or public transportation. Google Maps' satellite view is a "up- down" or bird's-eye view; most of the high-resolution imagery of cities is aerial photography . Google Maps used a variant of the Mercator projection, and therefore could not accurately show areas around the poles.</a:t>
            </a:r>
            <a:endParaRPr lang="en-US" sz="2400">
              <a:cs typeface="Calibri"/>
            </a:endParaRPr>
          </a:p>
        </p:txBody>
      </p:sp>
    </p:spTree>
    <p:extLst>
      <p:ext uri="{BB962C8B-B14F-4D97-AF65-F5344CB8AC3E}">
        <p14:creationId xmlns:p14="http://schemas.microsoft.com/office/powerpoint/2010/main" val="76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6022E96-91C0-4F15-A74E-54E3AE37216F}"/>
              </a:ext>
            </a:extLst>
          </p:cNvPr>
          <p:cNvSpPr>
            <a:spLocks noGrp="1"/>
          </p:cNvSpPr>
          <p:nvPr>
            <p:ph type="title"/>
          </p:nvPr>
        </p:nvSpPr>
        <p:spPr>
          <a:xfrm>
            <a:off x="958506" y="800392"/>
            <a:ext cx="10264697" cy="1212102"/>
          </a:xfrm>
        </p:spPr>
        <p:txBody>
          <a:bodyPr>
            <a:normAutofit/>
          </a:bodyPr>
          <a:lstStyle/>
          <a:p>
            <a:r>
              <a:rPr lang="en-US" sz="4000">
                <a:solidFill>
                  <a:srgbClr val="FFFFFF"/>
                </a:solidFill>
                <a:ea typeface="+mj-lt"/>
                <a:cs typeface="+mj-lt"/>
              </a:rPr>
              <a:t>MODULES AND FUCTIONALITIES</a:t>
            </a:r>
            <a:endParaRPr lang="en-US" sz="4000">
              <a:solidFill>
                <a:srgbClr val="FFFFFF"/>
              </a:solidFill>
            </a:endParaRPr>
          </a:p>
        </p:txBody>
      </p:sp>
      <p:sp>
        <p:nvSpPr>
          <p:cNvPr id="3" name="Content Placeholder 2">
            <a:extLst>
              <a:ext uri="{FF2B5EF4-FFF2-40B4-BE49-F238E27FC236}">
                <a16:creationId xmlns:a16="http://schemas.microsoft.com/office/drawing/2014/main" id="{5B2D2C56-8601-4B7C-A83E-F2609FCC33C1}"/>
              </a:ext>
            </a:extLst>
          </p:cNvPr>
          <p:cNvSpPr>
            <a:spLocks noGrp="1"/>
          </p:cNvSpPr>
          <p:nvPr>
            <p:ph idx="1"/>
          </p:nvPr>
        </p:nvSpPr>
        <p:spPr>
          <a:xfrm>
            <a:off x="1367624" y="2490436"/>
            <a:ext cx="9708995" cy="3567173"/>
          </a:xfrm>
        </p:spPr>
        <p:txBody>
          <a:bodyPr vert="horz" lIns="91440" tIns="45720" rIns="91440" bIns="45720" rtlCol="0" anchor="ctr">
            <a:normAutofit/>
          </a:bodyPr>
          <a:lstStyle/>
          <a:p>
            <a:r>
              <a:rPr lang="en-US" sz="1100">
                <a:ea typeface="+mn-lt"/>
                <a:cs typeface="+mn-lt"/>
              </a:rPr>
              <a:t>The app is based on typically two modules namely:</a:t>
            </a:r>
            <a:endParaRPr lang="en-US" sz="1100">
              <a:cs typeface="Calibri"/>
            </a:endParaRPr>
          </a:p>
          <a:p>
            <a:r>
              <a:rPr lang="en-US" sz="1100">
                <a:ea typeface="+mn-lt"/>
                <a:cs typeface="+mn-lt"/>
              </a:rPr>
              <a:t>1. Drivers Module and</a:t>
            </a:r>
            <a:endParaRPr lang="en-US" sz="1100"/>
          </a:p>
          <a:p>
            <a:r>
              <a:rPr lang="en-US" sz="1100">
                <a:ea typeface="+mn-lt"/>
                <a:cs typeface="+mn-lt"/>
              </a:rPr>
              <a:t>2. Customers Module</a:t>
            </a:r>
            <a:endParaRPr lang="en-US" sz="1100"/>
          </a:p>
          <a:p>
            <a:r>
              <a:rPr lang="en-US" sz="1100">
                <a:ea typeface="+mn-lt"/>
                <a:cs typeface="+mn-lt"/>
              </a:rPr>
              <a:t>Each Module supports same or different functionalities which we will see in details below.</a:t>
            </a:r>
            <a:endParaRPr lang="en-US" sz="1100"/>
          </a:p>
          <a:p>
            <a:r>
              <a:rPr lang="en-US" sz="1100">
                <a:ea typeface="+mn-lt"/>
                <a:cs typeface="+mn-lt"/>
              </a:rPr>
              <a:t>Functionalities used in studio are:</a:t>
            </a:r>
            <a:endParaRPr lang="en-US" sz="1100"/>
          </a:p>
          <a:p>
            <a:r>
              <a:rPr lang="en-US" sz="1100">
                <a:ea typeface="+mn-lt"/>
                <a:cs typeface="+mn-lt"/>
              </a:rPr>
              <a:t>1. Main Activity</a:t>
            </a:r>
            <a:endParaRPr lang="en-US" sz="1100"/>
          </a:p>
          <a:p>
            <a:r>
              <a:rPr lang="en-US" sz="1100">
                <a:ea typeface="+mn-lt"/>
                <a:cs typeface="+mn-lt"/>
              </a:rPr>
              <a:t>2. Map Activity</a:t>
            </a:r>
            <a:endParaRPr lang="en-US" sz="1100"/>
          </a:p>
          <a:p>
            <a:r>
              <a:rPr lang="en-US" sz="1100">
                <a:ea typeface="+mn-lt"/>
                <a:cs typeface="+mn-lt"/>
              </a:rPr>
              <a:t>3. Login Activity</a:t>
            </a:r>
            <a:endParaRPr lang="en-US" sz="1100"/>
          </a:p>
          <a:p>
            <a:r>
              <a:rPr lang="en-US" sz="1100">
                <a:ea typeface="+mn-lt"/>
                <a:cs typeface="+mn-lt"/>
              </a:rPr>
              <a:t>4. On App Crash</a:t>
            </a:r>
            <a:endParaRPr lang="en-US" sz="1100"/>
          </a:p>
          <a:p>
            <a:r>
              <a:rPr lang="en-US" sz="1100">
                <a:ea typeface="+mn-lt"/>
                <a:cs typeface="+mn-lt"/>
              </a:rPr>
              <a:t>5. PayPal</a:t>
            </a:r>
            <a:endParaRPr lang="en-US" sz="1100"/>
          </a:p>
          <a:p>
            <a:r>
              <a:rPr lang="en-US" sz="1100">
                <a:ea typeface="+mn-lt"/>
                <a:cs typeface="+mn-lt"/>
              </a:rPr>
              <a:t>6. History Activity</a:t>
            </a:r>
            <a:endParaRPr lang="en-US" sz="1100"/>
          </a:p>
          <a:p>
            <a:r>
              <a:rPr lang="en-US" sz="1100">
                <a:ea typeface="+mn-lt"/>
                <a:cs typeface="+mn-lt"/>
              </a:rPr>
              <a:t>Map and Login Activity are further split in both the modules</a:t>
            </a:r>
          </a:p>
          <a:p>
            <a:endParaRPr lang="en-US" sz="1100">
              <a:cs typeface="Calibri"/>
            </a:endParaRPr>
          </a:p>
        </p:txBody>
      </p:sp>
    </p:spTree>
    <p:extLst>
      <p:ext uri="{BB962C8B-B14F-4D97-AF65-F5344CB8AC3E}">
        <p14:creationId xmlns:p14="http://schemas.microsoft.com/office/powerpoint/2010/main" val="580100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125"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67CFE31E-80F2-43BA-B4A9-40ECD8EF6E64}"/>
              </a:ext>
            </a:extLst>
          </p:cNvPr>
          <p:cNvSpPr>
            <a:spLocks noGrp="1"/>
          </p:cNvSpPr>
          <p:nvPr>
            <p:ph type="title"/>
          </p:nvPr>
        </p:nvSpPr>
        <p:spPr>
          <a:xfrm>
            <a:off x="801340" y="802955"/>
            <a:ext cx="4977976" cy="1454051"/>
          </a:xfrm>
        </p:spPr>
        <p:txBody>
          <a:bodyPr>
            <a:normAutofit/>
          </a:bodyPr>
          <a:lstStyle/>
          <a:p>
            <a:r>
              <a:rPr lang="en-US">
                <a:solidFill>
                  <a:srgbClr val="000000"/>
                </a:solidFill>
                <a:ea typeface="+mj-lt"/>
                <a:cs typeface="+mj-lt"/>
              </a:rPr>
              <a:t>1. Main Activity:</a:t>
            </a:r>
            <a:endParaRPr lang="en-US">
              <a:solidFill>
                <a:srgbClr val="000000"/>
              </a:solidFill>
            </a:endParaRPr>
          </a:p>
        </p:txBody>
      </p:sp>
      <p:sp>
        <p:nvSpPr>
          <p:cNvPr id="3" name="Content Placeholder 2">
            <a:extLst>
              <a:ext uri="{FF2B5EF4-FFF2-40B4-BE49-F238E27FC236}">
                <a16:creationId xmlns:a16="http://schemas.microsoft.com/office/drawing/2014/main" id="{6471B025-1970-48D2-AF81-8B6CC0EEE423}"/>
              </a:ext>
            </a:extLst>
          </p:cNvPr>
          <p:cNvSpPr>
            <a:spLocks noGrp="1"/>
          </p:cNvSpPr>
          <p:nvPr>
            <p:ph idx="1"/>
          </p:nvPr>
        </p:nvSpPr>
        <p:spPr>
          <a:xfrm>
            <a:off x="797809" y="2421682"/>
            <a:ext cx="4977578" cy="3639289"/>
          </a:xfrm>
        </p:spPr>
        <p:txBody>
          <a:bodyPr vert="horz" lIns="91440" tIns="45720" rIns="91440" bIns="45720" rtlCol="0" anchor="ctr">
            <a:normAutofit/>
          </a:bodyPr>
          <a:lstStyle/>
          <a:p>
            <a:r>
              <a:rPr lang="en-US" sz="1700">
                <a:solidFill>
                  <a:srgbClr val="000000"/>
                </a:solidFill>
                <a:ea typeface="+mn-lt"/>
                <a:cs typeface="+mn-lt"/>
              </a:rPr>
              <a:t>One activity in an app is specified as the main activity, which is the first screen to appear when the user launches the app. Each activity can then start another activity in order to perform different actions. An app usually consists of multiple screens that are loosely bound to each other. Each screen is an activity. Typically, one activity in an app is specified as the "main" activity which is presented to the user when the app is launched. The main activity can then start other activities to perform different actions. This Activity offers you option to chose whether you are a Driver or Customer. Based on your Selection, the activity directs you to respective module of the app.</a:t>
            </a:r>
          </a:p>
          <a:p>
            <a:endParaRPr lang="en-US" sz="1700">
              <a:solidFill>
                <a:srgbClr val="000000"/>
              </a:solidFill>
              <a:cs typeface="Calibri"/>
            </a:endParaRP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191562"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Right Pointing Backhand Index">
            <a:extLst>
              <a:ext uri="{FF2B5EF4-FFF2-40B4-BE49-F238E27FC236}">
                <a16:creationId xmlns:a16="http://schemas.microsoft.com/office/drawing/2014/main" id="{A1BC5D14-BC8C-41AF-908F-2419A79CF2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3208382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4" descr="Text&#10;&#10;Description automatically generated">
            <a:extLst>
              <a:ext uri="{FF2B5EF4-FFF2-40B4-BE49-F238E27FC236}">
                <a16:creationId xmlns:a16="http://schemas.microsoft.com/office/drawing/2014/main" id="{E5FB5199-FC36-427B-B71C-B927AB536CC7}"/>
              </a:ext>
            </a:extLst>
          </p:cNvPr>
          <p:cNvPicPr>
            <a:picLocks noGrp="1" noChangeAspect="1"/>
          </p:cNvPicPr>
          <p:nvPr>
            <p:ph idx="1"/>
          </p:nvPr>
        </p:nvPicPr>
        <p:blipFill>
          <a:blip r:embed="rId3"/>
          <a:stretch>
            <a:fillRect/>
          </a:stretch>
        </p:blipFill>
        <p:spPr>
          <a:xfrm>
            <a:off x="1206500" y="2895600"/>
            <a:ext cx="4940300" cy="3124200"/>
          </a:xfrm>
        </p:spPr>
      </p:pic>
      <p:pic>
        <p:nvPicPr>
          <p:cNvPr id="5" name="Picture 5" descr="Graphical user interface, text&#10;&#10;Description automatically generated">
            <a:extLst>
              <a:ext uri="{FF2B5EF4-FFF2-40B4-BE49-F238E27FC236}">
                <a16:creationId xmlns:a16="http://schemas.microsoft.com/office/drawing/2014/main" id="{E01B34C7-BEC3-49F5-BEDC-4656E52A6BB6}"/>
              </a:ext>
            </a:extLst>
          </p:cNvPr>
          <p:cNvPicPr>
            <a:picLocks noChangeAspect="1"/>
          </p:cNvPicPr>
          <p:nvPr/>
        </p:nvPicPr>
        <p:blipFill>
          <a:blip r:embed="rId4"/>
          <a:stretch>
            <a:fillRect/>
          </a:stretch>
        </p:blipFill>
        <p:spPr>
          <a:xfrm>
            <a:off x="6223000" y="2895600"/>
            <a:ext cx="4711700" cy="3124200"/>
          </a:xfrm>
          <a:prstGeom prst="rect">
            <a:avLst/>
          </a:prstGeom>
        </p:spPr>
      </p:pic>
      <p:sp>
        <p:nvSpPr>
          <p:cNvPr id="2" name="Title 1">
            <a:extLst>
              <a:ext uri="{FF2B5EF4-FFF2-40B4-BE49-F238E27FC236}">
                <a16:creationId xmlns:a16="http://schemas.microsoft.com/office/drawing/2014/main" id="{AEE94484-23BB-4BD2-BBD0-BF890A44B615}"/>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cs typeface="Calibri Light"/>
              </a:rPr>
              <a:t>Related Screenshots</a:t>
            </a:r>
            <a:endParaRPr lang="en-US" sz="4000">
              <a:solidFill>
                <a:srgbClr val="FFFFFF"/>
              </a:solidFill>
            </a:endParaRPr>
          </a:p>
        </p:txBody>
      </p:sp>
    </p:spTree>
    <p:extLst>
      <p:ext uri="{BB962C8B-B14F-4D97-AF65-F5344CB8AC3E}">
        <p14:creationId xmlns:p14="http://schemas.microsoft.com/office/powerpoint/2010/main" val="1838589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92CE-E0C1-4782-A9A3-0133D4335286}"/>
              </a:ext>
            </a:extLst>
          </p:cNvPr>
          <p:cNvSpPr>
            <a:spLocks noGrp="1"/>
          </p:cNvSpPr>
          <p:nvPr>
            <p:ph type="title"/>
          </p:nvPr>
        </p:nvSpPr>
        <p:spPr>
          <a:xfrm>
            <a:off x="762001" y="803325"/>
            <a:ext cx="5314536" cy="1325563"/>
          </a:xfrm>
        </p:spPr>
        <p:txBody>
          <a:bodyPr>
            <a:normAutofit/>
          </a:bodyPr>
          <a:lstStyle/>
          <a:p>
            <a:r>
              <a:rPr lang="en-US">
                <a:ea typeface="+mj-lt"/>
                <a:cs typeface="+mj-lt"/>
              </a:rPr>
              <a:t>2. Login Activity:</a:t>
            </a:r>
            <a:endParaRPr lang="en-US"/>
          </a:p>
        </p:txBody>
      </p:sp>
      <p:sp>
        <p:nvSpPr>
          <p:cNvPr id="3" name="Content Placeholder 2">
            <a:extLst>
              <a:ext uri="{FF2B5EF4-FFF2-40B4-BE49-F238E27FC236}">
                <a16:creationId xmlns:a16="http://schemas.microsoft.com/office/drawing/2014/main" id="{CCEBF984-A74C-43A2-95C2-C1C87A9B1DFB}"/>
              </a:ext>
            </a:extLst>
          </p:cNvPr>
          <p:cNvSpPr>
            <a:spLocks noGrp="1"/>
          </p:cNvSpPr>
          <p:nvPr>
            <p:ph idx="1"/>
          </p:nvPr>
        </p:nvSpPr>
        <p:spPr>
          <a:xfrm>
            <a:off x="762000" y="2279018"/>
            <a:ext cx="5314543" cy="3375920"/>
          </a:xfrm>
        </p:spPr>
        <p:txBody>
          <a:bodyPr vert="horz" lIns="91440" tIns="45720" rIns="91440" bIns="45720" rtlCol="0" anchor="t">
            <a:normAutofit/>
          </a:bodyPr>
          <a:lstStyle/>
          <a:p>
            <a:r>
              <a:rPr lang="en-US" sz="1700">
                <a:ea typeface="+mn-lt"/>
                <a:cs typeface="+mn-lt"/>
              </a:rPr>
              <a:t>We have module division starting from this activity. The activity shows similar kind of interface in both the modules but are seperately authorised for authentication from firebase. We have build same activity for both the modules with different IDs and Authentication, which takes them to next activity with features depending on the requiremnt of respective modules.</a:t>
            </a:r>
          </a:p>
          <a:p>
            <a:r>
              <a:rPr lang="en-US" sz="1700">
                <a:ea typeface="+mn-lt"/>
                <a:cs typeface="+mn-lt"/>
              </a:rPr>
              <a:t>The Code gives a glimpse of the features/functions which are same in both the modules ( ofcourse with different IDs and access). Above shown picture shows Customer Module’s Login Activity which is same as Driver’s one.</a:t>
            </a:r>
          </a:p>
          <a:p>
            <a:endParaRPr lang="en-US" sz="1700">
              <a:ea typeface="+mn-lt"/>
              <a:cs typeface="+mn-lt"/>
            </a:endParaRPr>
          </a:p>
        </p:txBody>
      </p:sp>
      <p:sp>
        <p:nvSpPr>
          <p:cNvPr id="10" name="Freeform: Shape 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Flowchart">
            <a:extLst>
              <a:ext uri="{FF2B5EF4-FFF2-40B4-BE49-F238E27FC236}">
                <a16:creationId xmlns:a16="http://schemas.microsoft.com/office/drawing/2014/main" id="{A1DEE4F5-8E66-4730-BFEF-6A1893D5A6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84057" y="643002"/>
            <a:ext cx="3796790" cy="3796790"/>
          </a:xfrm>
          <a:prstGeom prst="rect">
            <a:avLst/>
          </a:prstGeom>
        </p:spPr>
      </p:pic>
    </p:spTree>
    <p:extLst>
      <p:ext uri="{BB962C8B-B14F-4D97-AF65-F5344CB8AC3E}">
        <p14:creationId xmlns:p14="http://schemas.microsoft.com/office/powerpoint/2010/main" val="256454573"/>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4" descr="Text&#10;&#10;Description automatically generated">
            <a:extLst>
              <a:ext uri="{FF2B5EF4-FFF2-40B4-BE49-F238E27FC236}">
                <a16:creationId xmlns:a16="http://schemas.microsoft.com/office/drawing/2014/main" id="{8A51BF2E-A406-4952-8E91-042215D62D75}"/>
              </a:ext>
            </a:extLst>
          </p:cNvPr>
          <p:cNvPicPr>
            <a:picLocks noGrp="1" noChangeAspect="1"/>
          </p:cNvPicPr>
          <p:nvPr>
            <p:ph idx="1"/>
          </p:nvPr>
        </p:nvPicPr>
        <p:blipFill>
          <a:blip r:embed="rId3"/>
          <a:stretch>
            <a:fillRect/>
          </a:stretch>
        </p:blipFill>
        <p:spPr>
          <a:xfrm>
            <a:off x="1181100" y="2895600"/>
            <a:ext cx="5003800" cy="3124200"/>
          </a:xfrm>
        </p:spPr>
      </p:pic>
      <p:pic>
        <p:nvPicPr>
          <p:cNvPr id="5" name="Picture 5" descr="Graphical user interface&#10;&#10;Description automatically generated">
            <a:extLst>
              <a:ext uri="{FF2B5EF4-FFF2-40B4-BE49-F238E27FC236}">
                <a16:creationId xmlns:a16="http://schemas.microsoft.com/office/drawing/2014/main" id="{105CDC26-5D5D-49A7-BDA0-019433EA43A5}"/>
              </a:ext>
            </a:extLst>
          </p:cNvPr>
          <p:cNvPicPr>
            <a:picLocks noChangeAspect="1"/>
          </p:cNvPicPr>
          <p:nvPr/>
        </p:nvPicPr>
        <p:blipFill>
          <a:blip r:embed="rId4"/>
          <a:stretch>
            <a:fillRect/>
          </a:stretch>
        </p:blipFill>
        <p:spPr>
          <a:xfrm>
            <a:off x="6261100" y="2895600"/>
            <a:ext cx="4699000" cy="3124200"/>
          </a:xfrm>
          <a:prstGeom prst="rect">
            <a:avLst/>
          </a:prstGeom>
        </p:spPr>
      </p:pic>
      <p:sp>
        <p:nvSpPr>
          <p:cNvPr id="2" name="Title 1">
            <a:extLst>
              <a:ext uri="{FF2B5EF4-FFF2-40B4-BE49-F238E27FC236}">
                <a16:creationId xmlns:a16="http://schemas.microsoft.com/office/drawing/2014/main" id="{E83ED041-2B81-4748-AF8D-8EED976B60C0}"/>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cs typeface="Calibri Light"/>
              </a:rPr>
              <a:t>Related Screenshots</a:t>
            </a:r>
            <a:endParaRPr lang="en-US" sz="4000">
              <a:solidFill>
                <a:srgbClr val="FFFFFF"/>
              </a:solidFill>
            </a:endParaRPr>
          </a:p>
        </p:txBody>
      </p:sp>
    </p:spTree>
    <p:extLst>
      <p:ext uri="{BB962C8B-B14F-4D97-AF65-F5344CB8AC3E}">
        <p14:creationId xmlns:p14="http://schemas.microsoft.com/office/powerpoint/2010/main" val="1950943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899A8-EC59-4BB9-9EC7-0A84A523FAC3}"/>
              </a:ext>
            </a:extLst>
          </p:cNvPr>
          <p:cNvSpPr>
            <a:spLocks noGrp="1"/>
          </p:cNvSpPr>
          <p:nvPr>
            <p:ph type="title"/>
          </p:nvPr>
        </p:nvSpPr>
        <p:spPr>
          <a:xfrm>
            <a:off x="762001" y="803325"/>
            <a:ext cx="5314536" cy="1325563"/>
          </a:xfrm>
        </p:spPr>
        <p:txBody>
          <a:bodyPr>
            <a:normAutofit/>
          </a:bodyPr>
          <a:lstStyle/>
          <a:p>
            <a:r>
              <a:rPr lang="en-US">
                <a:ea typeface="+mj-lt"/>
                <a:cs typeface="+mj-lt"/>
              </a:rPr>
              <a:t>3. Map Activity:</a:t>
            </a:r>
            <a:endParaRPr lang="en-US"/>
          </a:p>
        </p:txBody>
      </p:sp>
      <p:sp>
        <p:nvSpPr>
          <p:cNvPr id="3" name="Content Placeholder 2">
            <a:extLst>
              <a:ext uri="{FF2B5EF4-FFF2-40B4-BE49-F238E27FC236}">
                <a16:creationId xmlns:a16="http://schemas.microsoft.com/office/drawing/2014/main" id="{001D53DF-710A-4EA2-8B97-A8802DCD051A}"/>
              </a:ext>
            </a:extLst>
          </p:cNvPr>
          <p:cNvSpPr>
            <a:spLocks noGrp="1"/>
          </p:cNvSpPr>
          <p:nvPr>
            <p:ph idx="1"/>
          </p:nvPr>
        </p:nvSpPr>
        <p:spPr>
          <a:xfrm>
            <a:off x="762000" y="2279018"/>
            <a:ext cx="5314543" cy="3375920"/>
          </a:xfrm>
        </p:spPr>
        <p:txBody>
          <a:bodyPr vert="horz" lIns="91440" tIns="45720" rIns="91440" bIns="45720" rtlCol="0" anchor="t">
            <a:normAutofit/>
          </a:bodyPr>
          <a:lstStyle/>
          <a:p>
            <a:r>
              <a:rPr lang="en-US" sz="1800">
                <a:ea typeface="+mn-lt"/>
                <a:cs typeface="+mn-lt"/>
              </a:rPr>
              <a:t>This activity takes us to a page where we can check our location and further access other all other activities/functions. This activity can only be accessed if our Firebase Client permits us for authentication. This activity is most important in our app and it links to Real-Time Database of our Firebase Project.</a:t>
            </a:r>
          </a:p>
          <a:p>
            <a:endParaRPr lang="en-US" sz="1800">
              <a:cs typeface="Calibri"/>
            </a:endParaRPr>
          </a:p>
        </p:txBody>
      </p:sp>
      <p:sp>
        <p:nvSpPr>
          <p:cNvPr id="10" name="Freeform: Shape 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Flowchart">
            <a:extLst>
              <a:ext uri="{FF2B5EF4-FFF2-40B4-BE49-F238E27FC236}">
                <a16:creationId xmlns:a16="http://schemas.microsoft.com/office/drawing/2014/main" id="{1AF42C0E-4633-4644-BB3D-BEE1A3B89E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84057" y="643002"/>
            <a:ext cx="3796790" cy="3796790"/>
          </a:xfrm>
          <a:prstGeom prst="rect">
            <a:avLst/>
          </a:prstGeom>
        </p:spPr>
      </p:pic>
    </p:spTree>
    <p:extLst>
      <p:ext uri="{BB962C8B-B14F-4D97-AF65-F5344CB8AC3E}">
        <p14:creationId xmlns:p14="http://schemas.microsoft.com/office/powerpoint/2010/main" val="242162144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73C994B4-9721-4148-9EEC-6793CECDE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3" y="-1"/>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3" name="Rectangle 42">
            <a:extLst>
              <a:ext uri="{FF2B5EF4-FFF2-40B4-BE49-F238E27FC236}">
                <a16:creationId xmlns:a16="http://schemas.microsoft.com/office/drawing/2014/main" id="{F9D95E49-763A-4886-B038-82F73474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5" name="Rectangle 44">
            <a:extLst>
              <a:ext uri="{FF2B5EF4-FFF2-40B4-BE49-F238E27FC236}">
                <a16:creationId xmlns:a16="http://schemas.microsoft.com/office/drawing/2014/main" id="{C953B5EC-5C47-4521-BBC8-B7BBB3816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69989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6D95061B-ADFC-4592-8BB1-0D542F6F64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910443" y="6117999"/>
            <a:ext cx="5449824" cy="740001"/>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cxnSp>
        <p:nvCxnSpPr>
          <p:cNvPr id="49" name="Straight Connector 48">
            <a:extLst>
              <a:ext uri="{FF2B5EF4-FFF2-40B4-BE49-F238E27FC236}">
                <a16:creationId xmlns:a16="http://schemas.microsoft.com/office/drawing/2014/main" id="{F085D7B9-E066-4923-8CB7-294BF30629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2F195F1-4D59-4482-B01A-ECBC35CC842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pic>
        <p:nvPicPr>
          <p:cNvPr id="5" name="Picture 35" descr="Logo&#10;&#10;Description automatically generated">
            <a:extLst>
              <a:ext uri="{FF2B5EF4-FFF2-40B4-BE49-F238E27FC236}">
                <a16:creationId xmlns:a16="http://schemas.microsoft.com/office/drawing/2014/main" id="{DDBF4427-73F5-42FE-883E-FE687991B65D}"/>
              </a:ext>
            </a:extLst>
          </p:cNvPr>
          <p:cNvPicPr>
            <a:picLocks noChangeAspect="1"/>
          </p:cNvPicPr>
          <p:nvPr/>
        </p:nvPicPr>
        <p:blipFill rotWithShape="1">
          <a:blip r:embed="rId2"/>
          <a:srcRect l="124" r="2" b="2"/>
          <a:stretch/>
        </p:blipFill>
        <p:spPr>
          <a:xfrm>
            <a:off x="5905500" y="774700"/>
            <a:ext cx="5448300" cy="5270500"/>
          </a:xfrm>
          <a:prstGeom prst="rect">
            <a:avLst/>
          </a:prstGeom>
        </p:spPr>
      </p:pic>
      <p:sp>
        <p:nvSpPr>
          <p:cNvPr id="2" name="Title 1">
            <a:extLst>
              <a:ext uri="{FF2B5EF4-FFF2-40B4-BE49-F238E27FC236}">
                <a16:creationId xmlns:a16="http://schemas.microsoft.com/office/drawing/2014/main" id="{EE2CBF5E-9689-4A70-B86B-6D532A3A1E06}"/>
              </a:ext>
            </a:extLst>
          </p:cNvPr>
          <p:cNvSpPr>
            <a:spLocks noGrp="1"/>
          </p:cNvSpPr>
          <p:nvPr>
            <p:ph type="title"/>
          </p:nvPr>
        </p:nvSpPr>
        <p:spPr>
          <a:xfrm>
            <a:off x="422900" y="540167"/>
            <a:ext cx="4633192" cy="2135867"/>
          </a:xfrm>
        </p:spPr>
        <p:txBody>
          <a:bodyPr anchor="b">
            <a:normAutofit/>
          </a:bodyPr>
          <a:lstStyle/>
          <a:p>
            <a:r>
              <a:rPr lang="en-US" sz="4800">
                <a:cs typeface="Calibri Light"/>
              </a:rPr>
              <a:t>TEAM MEMBERS</a:t>
            </a:r>
            <a:endParaRPr lang="en-US" sz="4800"/>
          </a:p>
        </p:txBody>
      </p:sp>
      <p:sp>
        <p:nvSpPr>
          <p:cNvPr id="3" name="Content Placeholder 2">
            <a:extLst>
              <a:ext uri="{FF2B5EF4-FFF2-40B4-BE49-F238E27FC236}">
                <a16:creationId xmlns:a16="http://schemas.microsoft.com/office/drawing/2014/main" id="{6B7C8D8D-A68D-41CF-BF68-001A364A57F7}"/>
              </a:ext>
            </a:extLst>
          </p:cNvPr>
          <p:cNvSpPr>
            <a:spLocks noGrp="1"/>
          </p:cNvSpPr>
          <p:nvPr>
            <p:ph idx="1"/>
          </p:nvPr>
        </p:nvSpPr>
        <p:spPr>
          <a:xfrm>
            <a:off x="419100" y="2870200"/>
            <a:ext cx="4622800" cy="3086100"/>
          </a:xfrm>
        </p:spPr>
        <p:txBody>
          <a:bodyPr vert="horz" wrap="square" lIns="91440" tIns="45720" rIns="91440" bIns="45720" rtlCol="0" anchor="t">
            <a:normAutofit/>
          </a:bodyPr>
          <a:lstStyle/>
          <a:p>
            <a:r>
              <a:rPr lang="en-US" sz="2000">
                <a:latin typeface="Times"/>
                <a:cs typeface="Calibri"/>
              </a:rPr>
              <a:t>1.Sarvendra Kumar Singh(Team Lead)</a:t>
            </a:r>
          </a:p>
          <a:p>
            <a:r>
              <a:rPr lang="en-US" sz="2000">
                <a:latin typeface="Times"/>
                <a:cs typeface="Calibri"/>
              </a:rPr>
              <a:t>2.Sanal Mishra</a:t>
            </a:r>
          </a:p>
          <a:p>
            <a:r>
              <a:rPr lang="en-US" sz="2000">
                <a:latin typeface="Times"/>
                <a:cs typeface="Calibri"/>
              </a:rPr>
              <a:t>3.Prabhat Kumar Singh</a:t>
            </a:r>
          </a:p>
          <a:p>
            <a:endParaRPr lang="en-US" sz="2000" dirty="0">
              <a:latin typeface="Times"/>
              <a:cs typeface="Calibri"/>
            </a:endParaRPr>
          </a:p>
          <a:p>
            <a:endParaRPr lang="en-US" sz="2000" dirty="0">
              <a:latin typeface="Times"/>
              <a:cs typeface="Calibri"/>
            </a:endParaRPr>
          </a:p>
          <a:p>
            <a:endParaRPr lang="en-US" sz="2000" dirty="0">
              <a:latin typeface="Times"/>
              <a:cs typeface="Calibri"/>
            </a:endParaRPr>
          </a:p>
          <a:p>
            <a:r>
              <a:rPr lang="en-US" sz="2000">
                <a:latin typeface="Times"/>
                <a:cs typeface="Calibri"/>
              </a:rPr>
              <a:t>Mr. Vinay Agarwal(Project Mentor)</a:t>
            </a:r>
            <a:endParaRPr lang="en-US" sz="2000" dirty="0">
              <a:latin typeface="Times"/>
              <a:cs typeface="Calibri"/>
            </a:endParaRPr>
          </a:p>
          <a:p>
            <a:endParaRPr lang="en-US" sz="2000" dirty="0">
              <a:latin typeface="Times"/>
              <a:cs typeface="Calibri"/>
            </a:endParaRPr>
          </a:p>
          <a:p>
            <a:endParaRPr lang="en-US" sz="2000">
              <a:cs typeface="Calibri"/>
            </a:endParaRPr>
          </a:p>
        </p:txBody>
      </p:sp>
    </p:spTree>
    <p:extLst>
      <p:ext uri="{BB962C8B-B14F-4D97-AF65-F5344CB8AC3E}">
        <p14:creationId xmlns:p14="http://schemas.microsoft.com/office/powerpoint/2010/main" val="36409007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4" descr="Text&#10;&#10;Description automatically generated">
            <a:extLst>
              <a:ext uri="{FF2B5EF4-FFF2-40B4-BE49-F238E27FC236}">
                <a16:creationId xmlns:a16="http://schemas.microsoft.com/office/drawing/2014/main" id="{A7BE1D3D-E202-4068-88E7-DC854E446A67}"/>
              </a:ext>
            </a:extLst>
          </p:cNvPr>
          <p:cNvPicPr>
            <a:picLocks noGrp="1" noChangeAspect="1"/>
          </p:cNvPicPr>
          <p:nvPr>
            <p:ph idx="1"/>
          </p:nvPr>
        </p:nvPicPr>
        <p:blipFill>
          <a:blip r:embed="rId3"/>
          <a:stretch>
            <a:fillRect/>
          </a:stretch>
        </p:blipFill>
        <p:spPr>
          <a:xfrm>
            <a:off x="1244600" y="2895600"/>
            <a:ext cx="4775200" cy="3124200"/>
          </a:xfrm>
        </p:spPr>
      </p:pic>
      <p:pic>
        <p:nvPicPr>
          <p:cNvPr id="5" name="Picture 5" descr="Graphical user interface&#10;&#10;Description automatically generated">
            <a:extLst>
              <a:ext uri="{FF2B5EF4-FFF2-40B4-BE49-F238E27FC236}">
                <a16:creationId xmlns:a16="http://schemas.microsoft.com/office/drawing/2014/main" id="{73845536-BF83-4C5B-BAA2-16DFFBDE43A6}"/>
              </a:ext>
            </a:extLst>
          </p:cNvPr>
          <p:cNvPicPr>
            <a:picLocks noChangeAspect="1"/>
          </p:cNvPicPr>
          <p:nvPr/>
        </p:nvPicPr>
        <p:blipFill>
          <a:blip r:embed="rId4"/>
          <a:stretch>
            <a:fillRect/>
          </a:stretch>
        </p:blipFill>
        <p:spPr>
          <a:xfrm>
            <a:off x="6096000" y="2895600"/>
            <a:ext cx="4800600" cy="3124200"/>
          </a:xfrm>
          <a:prstGeom prst="rect">
            <a:avLst/>
          </a:prstGeom>
        </p:spPr>
      </p:pic>
      <p:sp>
        <p:nvSpPr>
          <p:cNvPr id="2" name="Title 1">
            <a:extLst>
              <a:ext uri="{FF2B5EF4-FFF2-40B4-BE49-F238E27FC236}">
                <a16:creationId xmlns:a16="http://schemas.microsoft.com/office/drawing/2014/main" id="{50FE1980-B5A7-48FB-891B-13064BB8854D}"/>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cs typeface="Calibri Light"/>
              </a:rPr>
              <a:t>Related Screenshots</a:t>
            </a:r>
            <a:endParaRPr lang="en-US" sz="4000">
              <a:solidFill>
                <a:srgbClr val="FFFFFF"/>
              </a:solidFill>
            </a:endParaRPr>
          </a:p>
        </p:txBody>
      </p:sp>
    </p:spTree>
    <p:extLst>
      <p:ext uri="{BB962C8B-B14F-4D97-AF65-F5344CB8AC3E}">
        <p14:creationId xmlns:p14="http://schemas.microsoft.com/office/powerpoint/2010/main" val="2885930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BAA61FAA-BD44-4542-8E03-FE28EDF31F18}"/>
              </a:ext>
            </a:extLst>
          </p:cNvPr>
          <p:cNvSpPr>
            <a:spLocks noGrp="1"/>
          </p:cNvSpPr>
          <p:nvPr>
            <p:ph type="title"/>
          </p:nvPr>
        </p:nvSpPr>
        <p:spPr>
          <a:xfrm>
            <a:off x="777240" y="731519"/>
            <a:ext cx="2845191" cy="3237579"/>
          </a:xfrm>
        </p:spPr>
        <p:txBody>
          <a:bodyPr>
            <a:normAutofit/>
          </a:bodyPr>
          <a:lstStyle/>
          <a:p>
            <a:r>
              <a:rPr lang="en-US" sz="3800">
                <a:solidFill>
                  <a:srgbClr val="FFFFFF"/>
                </a:solidFill>
                <a:ea typeface="+mj-lt"/>
                <a:cs typeface="+mj-lt"/>
              </a:rPr>
              <a:t>4. On Crash Activity:</a:t>
            </a:r>
            <a:endParaRPr lang="en-US" sz="3800">
              <a:solidFill>
                <a:srgbClr val="FFFFFF"/>
              </a:solidFill>
            </a:endParaRP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023E436-BF11-45A0-BE0C-1820F9073403}"/>
              </a:ext>
            </a:extLst>
          </p:cNvPr>
          <p:cNvSpPr>
            <a:spLocks noGrp="1"/>
          </p:cNvSpPr>
          <p:nvPr>
            <p:ph idx="1"/>
          </p:nvPr>
        </p:nvSpPr>
        <p:spPr>
          <a:xfrm>
            <a:off x="4379709" y="686862"/>
            <a:ext cx="7037591" cy="5475129"/>
          </a:xfrm>
        </p:spPr>
        <p:txBody>
          <a:bodyPr vert="horz" lIns="91440" tIns="45720" rIns="91440" bIns="45720" rtlCol="0" anchor="ctr">
            <a:normAutofit/>
          </a:bodyPr>
          <a:lstStyle/>
          <a:p>
            <a:r>
              <a:rPr lang="en-US" sz="2600">
                <a:ea typeface="+mn-lt"/>
                <a:cs typeface="+mn-lt"/>
              </a:rPr>
              <a:t>This activity comes into effect the moment we are authorised for any one module of our app. The activity prevents our data from being lost when the app is killed/crashed. When the App crashes then it redirects the customer to the login page or in the main activity page . The most important reason [apps crash] is the responsiveness and your app hanging when you're trying to get some data, or you have submitted something and you're waiting for a response.</a:t>
            </a:r>
          </a:p>
          <a:p>
            <a:endParaRPr lang="en-US" sz="2600">
              <a:cs typeface="Calibri"/>
            </a:endParaRPr>
          </a:p>
        </p:txBody>
      </p:sp>
    </p:spTree>
    <p:extLst>
      <p:ext uri="{BB962C8B-B14F-4D97-AF65-F5344CB8AC3E}">
        <p14:creationId xmlns:p14="http://schemas.microsoft.com/office/powerpoint/2010/main" val="23534067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8FA529-BE1E-493E-B171-158597932F9B}"/>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a:t>Realated Screenshots</a:t>
            </a:r>
          </a:p>
        </p:txBody>
      </p:sp>
      <p:sp>
        <p:nvSpPr>
          <p:cNvPr id="11"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ext&#10;&#10;Description automatically generated">
            <a:extLst>
              <a:ext uri="{FF2B5EF4-FFF2-40B4-BE49-F238E27FC236}">
                <a16:creationId xmlns:a16="http://schemas.microsoft.com/office/drawing/2014/main" id="{F9685FAF-C501-48DF-BBC7-7E794D3F4592}"/>
              </a:ext>
            </a:extLst>
          </p:cNvPr>
          <p:cNvPicPr>
            <a:picLocks noGrp="1" noChangeAspect="1"/>
          </p:cNvPicPr>
          <p:nvPr>
            <p:ph idx="1"/>
          </p:nvPr>
        </p:nvPicPr>
        <p:blipFill rotWithShape="1">
          <a:blip r:embed="rId2"/>
          <a:srcRect r="2558" b="-1"/>
          <a:stretch/>
        </p:blipFill>
        <p:spPr>
          <a:xfrm>
            <a:off x="545238" y="858525"/>
            <a:ext cx="7608304" cy="5211906"/>
          </a:xfrm>
          <a:prstGeom prst="rect">
            <a:avLst/>
          </a:prstGeom>
        </p:spPr>
      </p:pic>
      <p:sp>
        <p:nvSpPr>
          <p:cNvPr id="15"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3549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AACBBE6-8B57-430E-929A-6BD0850E6447}"/>
              </a:ext>
            </a:extLst>
          </p:cNvPr>
          <p:cNvSpPr>
            <a:spLocks noGrp="1"/>
          </p:cNvSpPr>
          <p:nvPr>
            <p:ph type="title"/>
          </p:nvPr>
        </p:nvSpPr>
        <p:spPr>
          <a:xfrm>
            <a:off x="777240" y="731519"/>
            <a:ext cx="2845191" cy="3237579"/>
          </a:xfrm>
        </p:spPr>
        <p:txBody>
          <a:bodyPr>
            <a:normAutofit/>
          </a:bodyPr>
          <a:lstStyle/>
          <a:p>
            <a:r>
              <a:rPr lang="en-US" sz="3800">
                <a:solidFill>
                  <a:srgbClr val="FFFFFF"/>
                </a:solidFill>
                <a:ea typeface="+mj-lt"/>
                <a:cs typeface="+mj-lt"/>
              </a:rPr>
              <a:t>5. History Activity:</a:t>
            </a:r>
            <a:endParaRPr lang="en-US" sz="3800">
              <a:solidFill>
                <a:srgbClr val="FFFFFF"/>
              </a:solidFill>
            </a:endParaRP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E5AF3B6-4EEC-4AAB-A681-EB339767DC09}"/>
              </a:ext>
            </a:extLst>
          </p:cNvPr>
          <p:cNvSpPr>
            <a:spLocks noGrp="1"/>
          </p:cNvSpPr>
          <p:nvPr>
            <p:ph idx="1"/>
          </p:nvPr>
        </p:nvSpPr>
        <p:spPr>
          <a:xfrm>
            <a:off x="4379709" y="686862"/>
            <a:ext cx="7037591" cy="5475129"/>
          </a:xfrm>
        </p:spPr>
        <p:txBody>
          <a:bodyPr vert="horz" lIns="91440" tIns="45720" rIns="91440" bIns="45720" rtlCol="0" anchor="ctr">
            <a:normAutofit/>
          </a:bodyPr>
          <a:lstStyle/>
          <a:p>
            <a:r>
              <a:rPr lang="en-US" sz="2600">
                <a:ea typeface="+mn-lt"/>
                <a:cs typeface="+mn-lt"/>
              </a:rPr>
              <a:t>This activity lists all previous rides to the customer and driver which are completed. This activity also refers to a function of payment from which the customer can Pay his ride fair which he has completed previously through PayPal Gateway System. We have an activity named HistoryActivity which further refers to 3 different sets of files HistoryAdapter, HistoryObject and HistoryViewHolder namely stored in a folder accessed through reference of HistoryActivity file.</a:t>
            </a:r>
          </a:p>
          <a:p>
            <a:endParaRPr lang="en-US" sz="2600">
              <a:cs typeface="Calibri"/>
            </a:endParaRPr>
          </a:p>
        </p:txBody>
      </p:sp>
    </p:spTree>
    <p:extLst>
      <p:ext uri="{BB962C8B-B14F-4D97-AF65-F5344CB8AC3E}">
        <p14:creationId xmlns:p14="http://schemas.microsoft.com/office/powerpoint/2010/main" val="1900089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Text&#10;&#10;Description automatically generated">
            <a:extLst>
              <a:ext uri="{FF2B5EF4-FFF2-40B4-BE49-F238E27FC236}">
                <a16:creationId xmlns:a16="http://schemas.microsoft.com/office/drawing/2014/main" id="{DCCF3AF8-9041-482A-BA6F-99A50BD1FE84}"/>
              </a:ext>
            </a:extLst>
          </p:cNvPr>
          <p:cNvPicPr>
            <a:picLocks noGrp="1" noChangeAspect="1"/>
          </p:cNvPicPr>
          <p:nvPr>
            <p:ph idx="1"/>
          </p:nvPr>
        </p:nvPicPr>
        <p:blipFill>
          <a:blip r:embed="rId2"/>
          <a:stretch>
            <a:fillRect/>
          </a:stretch>
        </p:blipFill>
        <p:spPr>
          <a:xfrm>
            <a:off x="1333500" y="2501900"/>
            <a:ext cx="4737100" cy="3263900"/>
          </a:xfrm>
        </p:spPr>
      </p:pic>
      <p:pic>
        <p:nvPicPr>
          <p:cNvPr id="5" name="Picture 5" descr="Text&#10;&#10;Description automatically generated">
            <a:extLst>
              <a:ext uri="{FF2B5EF4-FFF2-40B4-BE49-F238E27FC236}">
                <a16:creationId xmlns:a16="http://schemas.microsoft.com/office/drawing/2014/main" id="{5ECF4C85-4A31-432D-8545-D2D1B5125D69}"/>
              </a:ext>
            </a:extLst>
          </p:cNvPr>
          <p:cNvPicPr>
            <a:picLocks noChangeAspect="1"/>
          </p:cNvPicPr>
          <p:nvPr/>
        </p:nvPicPr>
        <p:blipFill>
          <a:blip r:embed="rId3"/>
          <a:stretch>
            <a:fillRect/>
          </a:stretch>
        </p:blipFill>
        <p:spPr>
          <a:xfrm>
            <a:off x="6134100" y="2501900"/>
            <a:ext cx="4686300" cy="3263900"/>
          </a:xfrm>
          <a:prstGeom prst="rect">
            <a:avLst/>
          </a:prstGeom>
        </p:spPr>
      </p:pic>
      <p:sp>
        <p:nvSpPr>
          <p:cNvPr id="2" name="Title 1">
            <a:extLst>
              <a:ext uri="{FF2B5EF4-FFF2-40B4-BE49-F238E27FC236}">
                <a16:creationId xmlns:a16="http://schemas.microsoft.com/office/drawing/2014/main" id="{AD4D5556-4B47-494E-A762-8B879CD49B15}"/>
              </a:ext>
            </a:extLst>
          </p:cNvPr>
          <p:cNvSpPr>
            <a:spLocks noGrp="1"/>
          </p:cNvSpPr>
          <p:nvPr>
            <p:ph type="title"/>
          </p:nvPr>
        </p:nvSpPr>
        <p:spPr>
          <a:xfrm>
            <a:off x="2209800" y="914737"/>
            <a:ext cx="7772400" cy="1012806"/>
          </a:xfrm>
          <a:solidFill>
            <a:srgbClr val="FFFFFF">
              <a:alpha val="10000"/>
            </a:srgbClr>
          </a:solidFill>
          <a:ln w="25400" cap="sq">
            <a:solidFill>
              <a:schemeClr val="tx1"/>
            </a:solidFill>
            <a:miter lim="800000"/>
          </a:ln>
        </p:spPr>
        <p:txBody>
          <a:bodyPr>
            <a:normAutofit/>
          </a:bodyPr>
          <a:lstStyle/>
          <a:p>
            <a:pPr algn="ctr"/>
            <a:r>
              <a:rPr lang="en-US" sz="2800">
                <a:cs typeface="Calibri Light"/>
              </a:rPr>
              <a:t>Related Screenshots</a:t>
            </a:r>
            <a:endParaRPr lang="en-US" sz="2800"/>
          </a:p>
        </p:txBody>
      </p:sp>
    </p:spTree>
    <p:extLst>
      <p:ext uri="{BB962C8B-B14F-4D97-AF65-F5344CB8AC3E}">
        <p14:creationId xmlns:p14="http://schemas.microsoft.com/office/powerpoint/2010/main" val="20187081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125"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767ECFC3-7202-4E50-82D8-747B5A335254}"/>
              </a:ext>
            </a:extLst>
          </p:cNvPr>
          <p:cNvSpPr>
            <a:spLocks noGrp="1"/>
          </p:cNvSpPr>
          <p:nvPr>
            <p:ph type="title"/>
          </p:nvPr>
        </p:nvSpPr>
        <p:spPr>
          <a:xfrm>
            <a:off x="801340" y="802955"/>
            <a:ext cx="4977976" cy="1454051"/>
          </a:xfrm>
        </p:spPr>
        <p:txBody>
          <a:bodyPr>
            <a:normAutofit/>
          </a:bodyPr>
          <a:lstStyle/>
          <a:p>
            <a:r>
              <a:rPr lang="en-US">
                <a:solidFill>
                  <a:srgbClr val="000000"/>
                </a:solidFill>
                <a:ea typeface="+mj-lt"/>
                <a:cs typeface="+mj-lt"/>
              </a:rPr>
              <a:t>6. Settings Activity:</a:t>
            </a:r>
            <a:endParaRPr lang="en-US">
              <a:solidFill>
                <a:srgbClr val="000000"/>
              </a:solidFill>
            </a:endParaRPr>
          </a:p>
        </p:txBody>
      </p:sp>
      <p:sp>
        <p:nvSpPr>
          <p:cNvPr id="3" name="Content Placeholder 2">
            <a:extLst>
              <a:ext uri="{FF2B5EF4-FFF2-40B4-BE49-F238E27FC236}">
                <a16:creationId xmlns:a16="http://schemas.microsoft.com/office/drawing/2014/main" id="{010354BF-E684-4EB8-A8C7-BE8EF8813748}"/>
              </a:ext>
            </a:extLst>
          </p:cNvPr>
          <p:cNvSpPr>
            <a:spLocks noGrp="1"/>
          </p:cNvSpPr>
          <p:nvPr>
            <p:ph idx="1"/>
          </p:nvPr>
        </p:nvSpPr>
        <p:spPr>
          <a:xfrm>
            <a:off x="797809" y="2421682"/>
            <a:ext cx="4977578" cy="3639289"/>
          </a:xfrm>
        </p:spPr>
        <p:txBody>
          <a:bodyPr vert="horz" lIns="91440" tIns="45720" rIns="91440" bIns="45720" rtlCol="0" anchor="ctr">
            <a:normAutofit/>
          </a:bodyPr>
          <a:lstStyle/>
          <a:p>
            <a:r>
              <a:rPr lang="en-US" sz="2000">
                <a:solidFill>
                  <a:srgbClr val="000000"/>
                </a:solidFill>
                <a:ea typeface="+mn-lt"/>
                <a:cs typeface="+mn-lt"/>
              </a:rPr>
              <a:t>This activity is present in both the modules and it helps in setting up profiles of both driver and customer. The data entered through this activity is stored in our firebase database.</a:t>
            </a:r>
          </a:p>
          <a:p>
            <a:endParaRPr lang="en-US" sz="2000">
              <a:solidFill>
                <a:srgbClr val="000000"/>
              </a:solidFill>
              <a:cs typeface="Calibri"/>
            </a:endParaRP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191562"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Server">
            <a:extLst>
              <a:ext uri="{FF2B5EF4-FFF2-40B4-BE49-F238E27FC236}">
                <a16:creationId xmlns:a16="http://schemas.microsoft.com/office/drawing/2014/main" id="{F994FECE-8C60-4C6F-A566-89A8C6AA29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3022181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Text&#10;&#10;Description automatically generated">
            <a:extLst>
              <a:ext uri="{FF2B5EF4-FFF2-40B4-BE49-F238E27FC236}">
                <a16:creationId xmlns:a16="http://schemas.microsoft.com/office/drawing/2014/main" id="{EE60EAA3-2506-4734-B18B-6054DE16E11A}"/>
              </a:ext>
            </a:extLst>
          </p:cNvPr>
          <p:cNvPicPr>
            <a:picLocks noGrp="1" noChangeAspect="1"/>
          </p:cNvPicPr>
          <p:nvPr>
            <p:ph idx="1"/>
          </p:nvPr>
        </p:nvPicPr>
        <p:blipFill>
          <a:blip r:embed="rId2"/>
          <a:stretch>
            <a:fillRect/>
          </a:stretch>
        </p:blipFill>
        <p:spPr>
          <a:xfrm>
            <a:off x="1333500" y="2565400"/>
            <a:ext cx="4521200" cy="3136900"/>
          </a:xfrm>
        </p:spPr>
      </p:pic>
      <p:pic>
        <p:nvPicPr>
          <p:cNvPr id="5" name="Picture 5" descr="Graphical user interface&#10;&#10;Description automatically generated">
            <a:extLst>
              <a:ext uri="{FF2B5EF4-FFF2-40B4-BE49-F238E27FC236}">
                <a16:creationId xmlns:a16="http://schemas.microsoft.com/office/drawing/2014/main" id="{372D7218-1D59-418D-944F-45EA828F54DC}"/>
              </a:ext>
            </a:extLst>
          </p:cNvPr>
          <p:cNvPicPr>
            <a:picLocks noChangeAspect="1"/>
          </p:cNvPicPr>
          <p:nvPr/>
        </p:nvPicPr>
        <p:blipFill>
          <a:blip r:embed="rId3"/>
          <a:stretch>
            <a:fillRect/>
          </a:stretch>
        </p:blipFill>
        <p:spPr>
          <a:xfrm>
            <a:off x="5918200" y="2565400"/>
            <a:ext cx="4902200" cy="3136900"/>
          </a:xfrm>
          <a:prstGeom prst="rect">
            <a:avLst/>
          </a:prstGeom>
        </p:spPr>
      </p:pic>
      <p:sp>
        <p:nvSpPr>
          <p:cNvPr id="2" name="Title 1">
            <a:extLst>
              <a:ext uri="{FF2B5EF4-FFF2-40B4-BE49-F238E27FC236}">
                <a16:creationId xmlns:a16="http://schemas.microsoft.com/office/drawing/2014/main" id="{C37EFA85-76DC-41EC-BD39-4AEF445F085D}"/>
              </a:ext>
            </a:extLst>
          </p:cNvPr>
          <p:cNvSpPr>
            <a:spLocks noGrp="1"/>
          </p:cNvSpPr>
          <p:nvPr>
            <p:ph type="title"/>
          </p:nvPr>
        </p:nvSpPr>
        <p:spPr>
          <a:xfrm>
            <a:off x="2209800" y="914737"/>
            <a:ext cx="7772400" cy="1012806"/>
          </a:xfrm>
          <a:solidFill>
            <a:srgbClr val="FFFFFF">
              <a:alpha val="10000"/>
            </a:srgbClr>
          </a:solidFill>
          <a:ln w="25400" cap="sq">
            <a:solidFill>
              <a:schemeClr val="tx1"/>
            </a:solidFill>
            <a:miter lim="800000"/>
          </a:ln>
        </p:spPr>
        <p:txBody>
          <a:bodyPr>
            <a:normAutofit/>
          </a:bodyPr>
          <a:lstStyle/>
          <a:p>
            <a:pPr algn="ctr"/>
            <a:r>
              <a:rPr lang="en-US" sz="2800">
                <a:cs typeface="Calibri Light"/>
              </a:rPr>
              <a:t>Related Screenshots</a:t>
            </a:r>
            <a:endParaRPr lang="en-US" sz="2800"/>
          </a:p>
        </p:txBody>
      </p:sp>
    </p:spTree>
    <p:extLst>
      <p:ext uri="{BB962C8B-B14F-4D97-AF65-F5344CB8AC3E}">
        <p14:creationId xmlns:p14="http://schemas.microsoft.com/office/powerpoint/2010/main" val="2179948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00283F-64E7-4B98-853D-49824E51FFFD}"/>
              </a:ext>
            </a:extLst>
          </p:cNvPr>
          <p:cNvSpPr>
            <a:spLocks noGrp="1"/>
          </p:cNvSpPr>
          <p:nvPr>
            <p:ph type="title"/>
          </p:nvPr>
        </p:nvSpPr>
        <p:spPr>
          <a:xfrm>
            <a:off x="838200" y="365125"/>
            <a:ext cx="5558489" cy="1325563"/>
          </a:xfrm>
        </p:spPr>
        <p:txBody>
          <a:bodyPr>
            <a:normAutofit/>
          </a:bodyPr>
          <a:lstStyle/>
          <a:p>
            <a:r>
              <a:rPr lang="en-US">
                <a:ea typeface="+mj-lt"/>
                <a:cs typeface="+mj-lt"/>
              </a:rPr>
              <a:t>7. PayPal Activity:</a:t>
            </a:r>
            <a:endParaRPr lang="en-US"/>
          </a:p>
        </p:txBody>
      </p:sp>
      <p:sp>
        <p:nvSpPr>
          <p:cNvPr id="10" name="Freeform: Shape 9">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C5CD0EE5-F073-44BB-891F-E1FEAA08513A}"/>
              </a:ext>
            </a:extLst>
          </p:cNvPr>
          <p:cNvSpPr>
            <a:spLocks noGrp="1"/>
          </p:cNvSpPr>
          <p:nvPr>
            <p:ph idx="1"/>
          </p:nvPr>
        </p:nvSpPr>
        <p:spPr>
          <a:xfrm>
            <a:off x="838200" y="1825625"/>
            <a:ext cx="5558489" cy="4351338"/>
          </a:xfrm>
        </p:spPr>
        <p:txBody>
          <a:bodyPr vert="horz" lIns="91440" tIns="45720" rIns="91440" bIns="45720" rtlCol="0">
            <a:normAutofit/>
          </a:bodyPr>
          <a:lstStyle/>
          <a:p>
            <a:r>
              <a:rPr lang="en-US">
                <a:ea typeface="+mn-lt"/>
                <a:cs typeface="+mn-lt"/>
              </a:rPr>
              <a:t>This activity links the customer module to make his online payment of fair through the app itself with help of PayPal.</a:t>
            </a:r>
            <a:endParaRPr lang="en-US">
              <a:cs typeface="Calibri" panose="020F0502020204030204"/>
            </a:endParaRPr>
          </a:p>
          <a:p>
            <a:endParaRPr lang="en-US" dirty="0">
              <a:cs typeface="Calibri"/>
            </a:endParaRPr>
          </a:p>
          <a:p>
            <a:endParaRPr lang="en-US" dirty="0">
              <a:cs typeface="Calibri"/>
            </a:endParaRPr>
          </a:p>
        </p:txBody>
      </p:sp>
      <p:sp>
        <p:nvSpPr>
          <p:cNvPr id="12" name="Oval 11">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Block Arc 13">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8" name="Straight Connector 17">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8725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8">
            <a:extLst>
              <a:ext uri="{FF2B5EF4-FFF2-40B4-BE49-F238E27FC236}">
                <a16:creationId xmlns:a16="http://schemas.microsoft.com/office/drawing/2014/main" id="{5922BD39-6B5B-493A-BE62-58ECD0F7A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0">
            <a:extLst>
              <a:ext uri="{FF2B5EF4-FFF2-40B4-BE49-F238E27FC236}">
                <a16:creationId xmlns:a16="http://schemas.microsoft.com/office/drawing/2014/main" id="{4741521E-DC76-41B9-8A47-448CD4F9FA4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372661" y="-3359290"/>
            <a:ext cx="5470372" cy="12188952"/>
          </a:xfrm>
          <a:prstGeom prst="rect">
            <a:avLst/>
          </a:prstGeom>
        </p:spPr>
      </p:pic>
      <p:sp>
        <p:nvSpPr>
          <p:cNvPr id="2" name="Title 1">
            <a:extLst>
              <a:ext uri="{FF2B5EF4-FFF2-40B4-BE49-F238E27FC236}">
                <a16:creationId xmlns:a16="http://schemas.microsoft.com/office/drawing/2014/main" id="{708E9749-C16D-44D4-8B90-B8B8369BB789}"/>
              </a:ext>
            </a:extLst>
          </p:cNvPr>
          <p:cNvSpPr>
            <a:spLocks noGrp="1"/>
          </p:cNvSpPr>
          <p:nvPr>
            <p:ph type="title"/>
          </p:nvPr>
        </p:nvSpPr>
        <p:spPr>
          <a:xfrm>
            <a:off x="1403632" y="184336"/>
            <a:ext cx="9283781" cy="1405965"/>
          </a:xfrm>
        </p:spPr>
        <p:txBody>
          <a:bodyPr vert="horz" lIns="91440" tIns="45720" rIns="91440" bIns="45720" rtlCol="0" anchor="b">
            <a:normAutofit/>
          </a:bodyPr>
          <a:lstStyle/>
          <a:p>
            <a:pPr algn="ctr"/>
            <a:r>
              <a:rPr lang="en-US" sz="5000"/>
              <a:t>Related Screenshots</a:t>
            </a:r>
          </a:p>
        </p:txBody>
      </p:sp>
      <p:sp>
        <p:nvSpPr>
          <p:cNvPr id="21" name="Rectangle 12">
            <a:extLst>
              <a:ext uri="{FF2B5EF4-FFF2-40B4-BE49-F238E27FC236}">
                <a16:creationId xmlns:a16="http://schemas.microsoft.com/office/drawing/2014/main" id="{53FD85F6-ECDC-4124-9916-6444E142C6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8" y="685797"/>
            <a:ext cx="118872" cy="15504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ext&#10;&#10;Description automatically generated">
            <a:extLst>
              <a:ext uri="{FF2B5EF4-FFF2-40B4-BE49-F238E27FC236}">
                <a16:creationId xmlns:a16="http://schemas.microsoft.com/office/drawing/2014/main" id="{530C2A49-E52A-4B95-A6A3-1A552296EC3B}"/>
              </a:ext>
            </a:extLst>
          </p:cNvPr>
          <p:cNvPicPr>
            <a:picLocks noGrp="1" noChangeAspect="1"/>
          </p:cNvPicPr>
          <p:nvPr>
            <p:ph idx="1"/>
          </p:nvPr>
        </p:nvPicPr>
        <p:blipFill rotWithShape="1">
          <a:blip r:embed="rId4"/>
          <a:srcRect r="-1" b="11784"/>
          <a:stretch/>
        </p:blipFill>
        <p:spPr>
          <a:xfrm>
            <a:off x="-1078" y="3076855"/>
            <a:ext cx="12188952" cy="3118224"/>
          </a:xfrm>
          <a:prstGeom prst="rect">
            <a:avLst/>
          </a:prstGeom>
        </p:spPr>
      </p:pic>
      <p:sp>
        <p:nvSpPr>
          <p:cNvPr id="22" name="Rectangle 14">
            <a:extLst>
              <a:ext uri="{FF2B5EF4-FFF2-40B4-BE49-F238E27FC236}">
                <a16:creationId xmlns:a16="http://schemas.microsoft.com/office/drawing/2014/main" id="{FB5D26B4-74AD-4118-8F13-7051DA3BFA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73128" y="6172201"/>
            <a:ext cx="118872"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5218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EC97DCB-1C18-43DA-85E5-9DCB7BD5DE44}"/>
              </a:ext>
            </a:extLst>
          </p:cNvPr>
          <p:cNvSpPr>
            <a:spLocks noGrp="1"/>
          </p:cNvSpPr>
          <p:nvPr>
            <p:ph type="title"/>
          </p:nvPr>
        </p:nvSpPr>
        <p:spPr>
          <a:xfrm>
            <a:off x="640079" y="2053641"/>
            <a:ext cx="3669161" cy="2760098"/>
          </a:xfrm>
        </p:spPr>
        <p:txBody>
          <a:bodyPr>
            <a:normAutofit/>
          </a:bodyPr>
          <a:lstStyle/>
          <a:p>
            <a:r>
              <a:rPr lang="en-US">
                <a:solidFill>
                  <a:srgbClr val="FFFFFF"/>
                </a:solidFill>
                <a:ea typeface="+mj-lt"/>
                <a:cs typeface="+mj-lt"/>
              </a:rPr>
              <a:t>FIREBASE PROJECT</a:t>
            </a:r>
            <a:endParaRPr lang="en-US">
              <a:solidFill>
                <a:srgbClr val="FFFFFF"/>
              </a:solidFill>
            </a:endParaRPr>
          </a:p>
        </p:txBody>
      </p:sp>
      <p:sp>
        <p:nvSpPr>
          <p:cNvPr id="3" name="Content Placeholder 2">
            <a:extLst>
              <a:ext uri="{FF2B5EF4-FFF2-40B4-BE49-F238E27FC236}">
                <a16:creationId xmlns:a16="http://schemas.microsoft.com/office/drawing/2014/main" id="{7C2962DD-0535-48B2-BB8D-41670AA6B44F}"/>
              </a:ext>
            </a:extLst>
          </p:cNvPr>
          <p:cNvSpPr>
            <a:spLocks noGrp="1"/>
          </p:cNvSpPr>
          <p:nvPr>
            <p:ph idx="1"/>
          </p:nvPr>
        </p:nvSpPr>
        <p:spPr>
          <a:xfrm>
            <a:off x="6090574" y="801866"/>
            <a:ext cx="5306084" cy="5230634"/>
          </a:xfrm>
        </p:spPr>
        <p:txBody>
          <a:bodyPr vert="horz" lIns="91440" tIns="45720" rIns="91440" bIns="45720" rtlCol="0" anchor="ctr">
            <a:normAutofit/>
          </a:bodyPr>
          <a:lstStyle/>
          <a:p>
            <a:r>
              <a:rPr lang="en-US" sz="2200">
                <a:solidFill>
                  <a:srgbClr val="000000"/>
                </a:solidFill>
                <a:ea typeface="+mn-lt"/>
                <a:cs typeface="+mn-lt"/>
              </a:rPr>
              <a:t>Firebase Authentication provides backend services, easy-to-use SDKs, and ready-made UI libraries to authenticate users to your app. It supports authentication using passwords,phone numbers, popular federated identity providers like Google, Facebook and Twitter, and more.Firebase Authentication integrates tightly with other Firebase services, and it leverages industry standards like OAuth 2.0 and OpenID Connect, so it can be easily integrated with your custom backend. The users of our app are authenticated through Firebase authentication</a:t>
            </a:r>
          </a:p>
          <a:p>
            <a:endParaRPr lang="en-US" sz="2200">
              <a:solidFill>
                <a:srgbClr val="000000"/>
              </a:solidFill>
              <a:cs typeface="Calibri"/>
            </a:endParaRPr>
          </a:p>
        </p:txBody>
      </p:sp>
    </p:spTree>
    <p:extLst>
      <p:ext uri="{BB962C8B-B14F-4D97-AF65-F5344CB8AC3E}">
        <p14:creationId xmlns:p14="http://schemas.microsoft.com/office/powerpoint/2010/main" val="769103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2AB4D-F181-43C1-B269-9E7E62111040}"/>
              </a:ext>
            </a:extLst>
          </p:cNvPr>
          <p:cNvSpPr>
            <a:spLocks noGrp="1"/>
          </p:cNvSpPr>
          <p:nvPr>
            <p:ph type="title"/>
          </p:nvPr>
        </p:nvSpPr>
        <p:spPr>
          <a:xfrm>
            <a:off x="762001" y="803325"/>
            <a:ext cx="5314536" cy="1325563"/>
          </a:xfrm>
        </p:spPr>
        <p:txBody>
          <a:bodyPr>
            <a:normAutofit/>
          </a:bodyPr>
          <a:lstStyle/>
          <a:p>
            <a:r>
              <a:rPr lang="en-US">
                <a:ea typeface="+mj-lt"/>
                <a:cs typeface="+mj-lt"/>
              </a:rPr>
              <a:t>WHAT IS THIS PROJECT?</a:t>
            </a:r>
            <a:endParaRPr lang="en-US"/>
          </a:p>
        </p:txBody>
      </p:sp>
      <p:sp>
        <p:nvSpPr>
          <p:cNvPr id="3" name="Content Placeholder 2">
            <a:extLst>
              <a:ext uri="{FF2B5EF4-FFF2-40B4-BE49-F238E27FC236}">
                <a16:creationId xmlns:a16="http://schemas.microsoft.com/office/drawing/2014/main" id="{F897717C-1931-4BD4-8007-59CB256AE3DF}"/>
              </a:ext>
            </a:extLst>
          </p:cNvPr>
          <p:cNvSpPr>
            <a:spLocks noGrp="1"/>
          </p:cNvSpPr>
          <p:nvPr>
            <p:ph idx="1"/>
          </p:nvPr>
        </p:nvSpPr>
        <p:spPr>
          <a:xfrm>
            <a:off x="762000" y="2279018"/>
            <a:ext cx="5314543" cy="3375920"/>
          </a:xfrm>
        </p:spPr>
        <p:txBody>
          <a:bodyPr vert="horz" lIns="91440" tIns="45720" rIns="91440" bIns="45720" rtlCol="0" anchor="t">
            <a:normAutofit/>
          </a:bodyPr>
          <a:lstStyle/>
          <a:p>
            <a:r>
              <a:rPr lang="en-US" sz="1800">
                <a:ea typeface="+mn-lt"/>
                <a:cs typeface="+mn-lt"/>
              </a:rPr>
              <a:t>Safe cab android project is one such project which will responsible to provide taxis during your journey time. When you are in need to hire taxis for travelling purpose use this app and based on the information received from this app, taxi driver will able to get your location and available to provide you the service. This app is really helpful in metro city where there is more traffic problems and you have to wait in line to take token from taxi stand. This system uses the feature of GPS using which the taxi driver will locate you using its google map and with the help of GPS compass.</a:t>
            </a:r>
          </a:p>
          <a:p>
            <a:endParaRPr lang="en-US" sz="1800">
              <a:cs typeface="Calibri"/>
            </a:endParaRPr>
          </a:p>
        </p:txBody>
      </p:sp>
      <p:sp>
        <p:nvSpPr>
          <p:cNvPr id="6"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A close up of a logo&#10;&#10;Description automatically generated">
            <a:extLst>
              <a:ext uri="{FF2B5EF4-FFF2-40B4-BE49-F238E27FC236}">
                <a16:creationId xmlns:a16="http://schemas.microsoft.com/office/drawing/2014/main" id="{07F96601-C6EC-4113-B7A8-86B8CF82F1B3}"/>
              </a:ext>
            </a:extLst>
          </p:cNvPr>
          <p:cNvPicPr>
            <a:picLocks noChangeAspect="1"/>
          </p:cNvPicPr>
          <p:nvPr/>
        </p:nvPicPr>
        <p:blipFill rotWithShape="1">
          <a:blip r:embed="rId2"/>
          <a:srcRect r="3769" b="1"/>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3243999390"/>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EE73255-8084-4DF9-BB0B-15EAC92E2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A401A1-DCF1-4852-8C57-E5EB68FB06CE}"/>
              </a:ext>
            </a:extLst>
          </p:cNvPr>
          <p:cNvSpPr>
            <a:spLocks noGrp="1"/>
          </p:cNvSpPr>
          <p:nvPr>
            <p:ph type="title"/>
          </p:nvPr>
        </p:nvSpPr>
        <p:spPr>
          <a:xfrm>
            <a:off x="603938" y="640081"/>
            <a:ext cx="2608655" cy="5257799"/>
          </a:xfrm>
        </p:spPr>
        <p:txBody>
          <a:bodyPr vert="horz" lIns="91440" tIns="45720" rIns="91440" bIns="45720" rtlCol="0" anchor="ctr">
            <a:normAutofit/>
          </a:bodyPr>
          <a:lstStyle/>
          <a:p>
            <a:r>
              <a:rPr lang="en-US" sz="3600">
                <a:solidFill>
                  <a:srgbClr val="2C2C2C"/>
                </a:solidFill>
              </a:rPr>
              <a:t>HOW IT WORKS?</a:t>
            </a:r>
          </a:p>
        </p:txBody>
      </p:sp>
      <p:sp>
        <p:nvSpPr>
          <p:cNvPr id="25" name="Rounded Rectangle 9">
            <a:extLst>
              <a:ext uri="{FF2B5EF4-FFF2-40B4-BE49-F238E27FC236}">
                <a16:creationId xmlns:a16="http://schemas.microsoft.com/office/drawing/2014/main" id="{67048353-8981-459A-9BC6-9711CE462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0067"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application&#10;&#10;Description automatically generated">
            <a:extLst>
              <a:ext uri="{FF2B5EF4-FFF2-40B4-BE49-F238E27FC236}">
                <a16:creationId xmlns:a16="http://schemas.microsoft.com/office/drawing/2014/main" id="{909DBF77-EB4B-494E-ABE5-8ED971F57512}"/>
              </a:ext>
            </a:extLst>
          </p:cNvPr>
          <p:cNvPicPr>
            <a:picLocks noGrp="1" noChangeAspect="1"/>
          </p:cNvPicPr>
          <p:nvPr>
            <p:ph idx="1"/>
          </p:nvPr>
        </p:nvPicPr>
        <p:blipFill rotWithShape="1">
          <a:blip r:embed="rId2"/>
          <a:srcRect l="7631" r="8569" b="-2"/>
          <a:stretch/>
        </p:blipFill>
        <p:spPr>
          <a:xfrm>
            <a:off x="4062964" y="942538"/>
            <a:ext cx="7163222" cy="4808332"/>
          </a:xfrm>
          <a:prstGeom prst="rect">
            <a:avLst/>
          </a:prstGeom>
          <a:effectLst/>
        </p:spPr>
      </p:pic>
    </p:spTree>
    <p:extLst>
      <p:ext uri="{BB962C8B-B14F-4D97-AF65-F5344CB8AC3E}">
        <p14:creationId xmlns:p14="http://schemas.microsoft.com/office/powerpoint/2010/main" val="3517249279"/>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55067D-96AE-49DF-9D8F-F47DB36F5C35}"/>
              </a:ext>
            </a:extLst>
          </p:cNvPr>
          <p:cNvSpPr>
            <a:spLocks noGrp="1"/>
          </p:cNvSpPr>
          <p:nvPr>
            <p:ph type="title"/>
          </p:nvPr>
        </p:nvSpPr>
        <p:spPr>
          <a:xfrm>
            <a:off x="1245072" y="1289765"/>
            <a:ext cx="3651101" cy="4270963"/>
          </a:xfrm>
        </p:spPr>
        <p:txBody>
          <a:bodyPr anchor="ctr">
            <a:normAutofit/>
          </a:bodyPr>
          <a:lstStyle/>
          <a:p>
            <a:pPr algn="ctr"/>
            <a:r>
              <a:rPr lang="en-US" sz="3500">
                <a:solidFill>
                  <a:srgbClr val="FFFFFF"/>
                </a:solidFill>
                <a:cs typeface="Calibri Light"/>
              </a:rPr>
              <a:t>TYPES OF FIREBASE AUTHENTICATION</a:t>
            </a:r>
            <a:endParaRPr lang="en-US" sz="3500">
              <a:solidFill>
                <a:srgbClr val="FFFFFF"/>
              </a:solidFill>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83F19FBD-DED0-48B6-9A2D-BFC02962E61F}"/>
              </a:ext>
            </a:extLst>
          </p:cNvPr>
          <p:cNvSpPr>
            <a:spLocks noGrp="1"/>
          </p:cNvSpPr>
          <p:nvPr>
            <p:ph idx="1"/>
          </p:nvPr>
        </p:nvSpPr>
        <p:spPr>
          <a:xfrm>
            <a:off x="6297233" y="518400"/>
            <a:ext cx="4771607" cy="5837949"/>
          </a:xfrm>
        </p:spPr>
        <p:txBody>
          <a:bodyPr vert="horz" lIns="91440" tIns="45720" rIns="91440" bIns="45720" rtlCol="0" anchor="ctr">
            <a:normAutofit/>
          </a:bodyPr>
          <a:lstStyle/>
          <a:p>
            <a:r>
              <a:rPr lang="en-US" sz="2000">
                <a:solidFill>
                  <a:schemeClr val="tx1">
                    <a:alpha val="80000"/>
                  </a:schemeClr>
                </a:solidFill>
                <a:ea typeface="+mn-lt"/>
                <a:cs typeface="+mn-lt"/>
              </a:rPr>
              <a:t>FirebaseUI Auth</a:t>
            </a:r>
          </a:p>
          <a:p>
            <a:r>
              <a:rPr lang="en-US" sz="2000">
                <a:solidFill>
                  <a:schemeClr val="tx1">
                    <a:alpha val="80000"/>
                  </a:schemeClr>
                </a:solidFill>
                <a:ea typeface="+mn-lt"/>
                <a:cs typeface="+mn-lt"/>
              </a:rPr>
              <a:t>Drop-in authentication solution</a:t>
            </a:r>
          </a:p>
          <a:p>
            <a:endParaRPr lang="en-US" sz="2000">
              <a:solidFill>
                <a:schemeClr val="tx1">
                  <a:alpha val="80000"/>
                </a:schemeClr>
              </a:solidFill>
              <a:cs typeface="Calibri"/>
            </a:endParaRPr>
          </a:p>
          <a:p>
            <a:r>
              <a:rPr lang="en-US" sz="2000">
                <a:solidFill>
                  <a:schemeClr val="tx1">
                    <a:alpha val="80000"/>
                  </a:schemeClr>
                </a:solidFill>
                <a:cs typeface="Calibri"/>
              </a:rPr>
              <a:t>Firebase SDK Authentication</a:t>
            </a:r>
            <a:endParaRPr lang="en-US" sz="2000">
              <a:solidFill>
                <a:schemeClr val="tx1">
                  <a:alpha val="80000"/>
                </a:schemeClr>
              </a:solidFill>
            </a:endParaRPr>
          </a:p>
          <a:p>
            <a:endParaRPr lang="en-US" sz="2000">
              <a:solidFill>
                <a:schemeClr val="tx1">
                  <a:alpha val="80000"/>
                </a:schemeClr>
              </a:solidFill>
              <a:ea typeface="+mn-lt"/>
              <a:cs typeface="+mn-lt"/>
            </a:endParaRPr>
          </a:p>
          <a:p>
            <a:r>
              <a:rPr lang="en-US" sz="2000">
                <a:solidFill>
                  <a:schemeClr val="tx1">
                    <a:alpha val="80000"/>
                  </a:schemeClr>
                </a:solidFill>
                <a:ea typeface="+mn-lt"/>
                <a:cs typeface="+mn-lt"/>
              </a:rPr>
              <a:t>Email and password based authentication</a:t>
            </a:r>
            <a:endParaRPr lang="en-US" sz="2000">
              <a:solidFill>
                <a:schemeClr val="tx1">
                  <a:alpha val="80000"/>
                </a:schemeClr>
              </a:solidFill>
              <a:cs typeface="Calibri"/>
            </a:endParaRPr>
          </a:p>
          <a:p>
            <a:r>
              <a:rPr lang="en-US" sz="2000">
                <a:solidFill>
                  <a:schemeClr val="tx1">
                    <a:alpha val="80000"/>
                  </a:schemeClr>
                </a:solidFill>
                <a:ea typeface="+mn-lt"/>
                <a:cs typeface="+mn-lt"/>
              </a:rPr>
              <a:t>Federated identity provider integration</a:t>
            </a:r>
            <a:endParaRPr lang="en-US" sz="2000">
              <a:solidFill>
                <a:schemeClr val="tx1">
                  <a:alpha val="80000"/>
                </a:schemeClr>
              </a:solidFill>
              <a:cs typeface="Calibri"/>
            </a:endParaRPr>
          </a:p>
          <a:p>
            <a:r>
              <a:rPr lang="en-US" sz="2000">
                <a:solidFill>
                  <a:schemeClr val="tx1">
                    <a:alpha val="80000"/>
                  </a:schemeClr>
                </a:solidFill>
                <a:ea typeface="+mn-lt"/>
                <a:cs typeface="+mn-lt"/>
              </a:rPr>
              <a:t>Phone number authentication</a:t>
            </a:r>
            <a:endParaRPr lang="en-US" sz="2000">
              <a:solidFill>
                <a:schemeClr val="tx1">
                  <a:alpha val="80000"/>
                </a:schemeClr>
              </a:solidFill>
              <a:cs typeface="Calibri"/>
            </a:endParaRPr>
          </a:p>
          <a:p>
            <a:r>
              <a:rPr lang="en-US" sz="2000">
                <a:solidFill>
                  <a:schemeClr val="tx1">
                    <a:alpha val="80000"/>
                  </a:schemeClr>
                </a:solidFill>
                <a:ea typeface="+mn-lt"/>
                <a:cs typeface="+mn-lt"/>
              </a:rPr>
              <a:t>Custom auth system integration</a:t>
            </a:r>
            <a:endParaRPr lang="en-US" sz="2000">
              <a:solidFill>
                <a:schemeClr val="tx1">
                  <a:alpha val="80000"/>
                </a:schemeClr>
              </a:solidFill>
              <a:cs typeface="Calibri"/>
            </a:endParaRPr>
          </a:p>
          <a:p>
            <a:r>
              <a:rPr lang="en-US" sz="2000">
                <a:solidFill>
                  <a:schemeClr val="tx1">
                    <a:alpha val="80000"/>
                  </a:schemeClr>
                </a:solidFill>
                <a:ea typeface="+mn-lt"/>
                <a:cs typeface="+mn-lt"/>
              </a:rPr>
              <a:t>Anonymous auth</a:t>
            </a:r>
            <a:endParaRPr lang="en-US" sz="2000">
              <a:solidFill>
                <a:schemeClr val="tx1">
                  <a:alpha val="80000"/>
                </a:schemeClr>
              </a:solidFill>
              <a:cs typeface="Calibri"/>
            </a:endParaRPr>
          </a:p>
          <a:p>
            <a:endParaRPr lang="en-US" sz="2000">
              <a:solidFill>
                <a:schemeClr val="tx1">
                  <a:alpha val="80000"/>
                </a:schemeClr>
              </a:solidFill>
              <a:cs typeface="Calibri"/>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39130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4" descr="Graphical user interface&#10;&#10;Description automatically generated">
            <a:extLst>
              <a:ext uri="{FF2B5EF4-FFF2-40B4-BE49-F238E27FC236}">
                <a16:creationId xmlns:a16="http://schemas.microsoft.com/office/drawing/2014/main" id="{D4E3DDE3-6F2F-4805-A89B-93E32A526EA9}"/>
              </a:ext>
            </a:extLst>
          </p:cNvPr>
          <p:cNvPicPr>
            <a:picLocks noGrp="1" noChangeAspect="1"/>
          </p:cNvPicPr>
          <p:nvPr>
            <p:ph idx="1"/>
          </p:nvPr>
        </p:nvPicPr>
        <p:blipFill>
          <a:blip r:embed="rId3"/>
          <a:stretch>
            <a:fillRect/>
          </a:stretch>
        </p:blipFill>
        <p:spPr>
          <a:xfrm>
            <a:off x="1181100" y="2895600"/>
            <a:ext cx="4559300" cy="3124200"/>
          </a:xfrm>
        </p:spPr>
      </p:pic>
      <p:pic>
        <p:nvPicPr>
          <p:cNvPr id="5" name="Picture 5" descr="Graphical user interface, text&#10;&#10;Description automatically generated">
            <a:extLst>
              <a:ext uri="{FF2B5EF4-FFF2-40B4-BE49-F238E27FC236}">
                <a16:creationId xmlns:a16="http://schemas.microsoft.com/office/drawing/2014/main" id="{1B58407C-BA4C-46C0-BB0B-742173D51891}"/>
              </a:ext>
            </a:extLst>
          </p:cNvPr>
          <p:cNvPicPr>
            <a:picLocks noChangeAspect="1"/>
          </p:cNvPicPr>
          <p:nvPr/>
        </p:nvPicPr>
        <p:blipFill>
          <a:blip r:embed="rId4"/>
          <a:stretch>
            <a:fillRect/>
          </a:stretch>
        </p:blipFill>
        <p:spPr>
          <a:xfrm>
            <a:off x="5816600" y="2895600"/>
            <a:ext cx="5156200" cy="3124200"/>
          </a:xfrm>
          <a:prstGeom prst="rect">
            <a:avLst/>
          </a:prstGeom>
        </p:spPr>
      </p:pic>
      <p:sp>
        <p:nvSpPr>
          <p:cNvPr id="2" name="Title 1">
            <a:extLst>
              <a:ext uri="{FF2B5EF4-FFF2-40B4-BE49-F238E27FC236}">
                <a16:creationId xmlns:a16="http://schemas.microsoft.com/office/drawing/2014/main" id="{3642C556-C108-49DF-9A19-743908BA0E4B}"/>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cs typeface="Calibri Light"/>
              </a:rPr>
              <a:t>Related Screenshots</a:t>
            </a:r>
            <a:endParaRPr lang="en-US" sz="4000">
              <a:solidFill>
                <a:srgbClr val="FFFFFF"/>
              </a:solidFill>
            </a:endParaRPr>
          </a:p>
        </p:txBody>
      </p:sp>
    </p:spTree>
    <p:extLst>
      <p:ext uri="{BB962C8B-B14F-4D97-AF65-F5344CB8AC3E}">
        <p14:creationId xmlns:p14="http://schemas.microsoft.com/office/powerpoint/2010/main" val="5711366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635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273F4E7-A712-4793-9879-E110CBAAB098}"/>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400">
                <a:solidFill>
                  <a:srgbClr val="FFFFFF"/>
                </a:solidFill>
                <a:cs typeface="Calibri Light"/>
              </a:rPr>
              <a:t>Final Implemented Screenshots</a:t>
            </a:r>
            <a:endParaRPr lang="en-US" sz="2400">
              <a:solidFill>
                <a:srgbClr val="FFFFFF"/>
              </a:solidFill>
            </a:endParaRPr>
          </a:p>
        </p:txBody>
      </p:sp>
      <p:pic>
        <p:nvPicPr>
          <p:cNvPr id="6" name="Picture 6" descr="Calendar&#10;&#10;Description automatically generated">
            <a:extLst>
              <a:ext uri="{FF2B5EF4-FFF2-40B4-BE49-F238E27FC236}">
                <a16:creationId xmlns:a16="http://schemas.microsoft.com/office/drawing/2014/main" id="{5D90C858-7375-4C00-B1DB-CAA2872F9078}"/>
              </a:ext>
            </a:extLst>
          </p:cNvPr>
          <p:cNvPicPr>
            <a:picLocks noChangeAspect="1"/>
          </p:cNvPicPr>
          <p:nvPr/>
        </p:nvPicPr>
        <p:blipFill>
          <a:blip r:embed="rId2"/>
          <a:stretch>
            <a:fillRect/>
          </a:stretch>
        </p:blipFill>
        <p:spPr>
          <a:xfrm>
            <a:off x="4743614" y="1451198"/>
            <a:ext cx="2049993" cy="2907792"/>
          </a:xfrm>
          <a:prstGeom prst="rect">
            <a:avLst/>
          </a:prstGeom>
        </p:spPr>
      </p:pic>
      <p:pic>
        <p:nvPicPr>
          <p:cNvPr id="5" name="Picture 5" descr="Graphical user interface, text, application, Teams&#10;&#10;Description automatically generated">
            <a:extLst>
              <a:ext uri="{FF2B5EF4-FFF2-40B4-BE49-F238E27FC236}">
                <a16:creationId xmlns:a16="http://schemas.microsoft.com/office/drawing/2014/main" id="{FCF40BFC-F0B2-44E0-BD0B-56FF6C0B326D}"/>
              </a:ext>
            </a:extLst>
          </p:cNvPr>
          <p:cNvPicPr>
            <a:picLocks noChangeAspect="1"/>
          </p:cNvPicPr>
          <p:nvPr/>
        </p:nvPicPr>
        <p:blipFill>
          <a:blip r:embed="rId3"/>
          <a:stretch>
            <a:fillRect/>
          </a:stretch>
        </p:blipFill>
        <p:spPr>
          <a:xfrm>
            <a:off x="8237328" y="1451198"/>
            <a:ext cx="2522509" cy="2907792"/>
          </a:xfrm>
          <a:prstGeom prst="rect">
            <a:avLst/>
          </a:prstGeom>
        </p:spPr>
      </p:pic>
      <p:sp>
        <p:nvSpPr>
          <p:cNvPr id="3" name="Content Placeholder 2">
            <a:extLst>
              <a:ext uri="{FF2B5EF4-FFF2-40B4-BE49-F238E27FC236}">
                <a16:creationId xmlns:a16="http://schemas.microsoft.com/office/drawing/2014/main" id="{95BA0E8F-7D8B-4968-B74D-ED693B03B34F}"/>
              </a:ext>
            </a:extLst>
          </p:cNvPr>
          <p:cNvSpPr>
            <a:spLocks noGrp="1"/>
          </p:cNvSpPr>
          <p:nvPr>
            <p:ph idx="1"/>
          </p:nvPr>
        </p:nvSpPr>
        <p:spPr>
          <a:xfrm>
            <a:off x="4038600" y="4884873"/>
            <a:ext cx="7188199" cy="1292090"/>
          </a:xfrm>
        </p:spPr>
        <p:txBody>
          <a:bodyPr vert="horz" lIns="91440" tIns="45720" rIns="91440" bIns="45720" rtlCol="0">
            <a:normAutofit/>
          </a:bodyPr>
          <a:lstStyle/>
          <a:p>
            <a:r>
              <a:rPr lang="en-US" sz="1800">
                <a:cs typeface="Calibri"/>
              </a:rPr>
              <a:t>1.Main Activity</a:t>
            </a:r>
          </a:p>
          <a:p>
            <a:r>
              <a:rPr lang="en-US" sz="1800">
                <a:cs typeface="Calibri"/>
              </a:rPr>
              <a:t>2.Driver Login Activity.</a:t>
            </a:r>
          </a:p>
          <a:p>
            <a:endParaRPr lang="en-US" sz="1800">
              <a:cs typeface="Calibri"/>
            </a:endParaRPr>
          </a:p>
        </p:txBody>
      </p:sp>
    </p:spTree>
    <p:extLst>
      <p:ext uri="{BB962C8B-B14F-4D97-AF65-F5344CB8AC3E}">
        <p14:creationId xmlns:p14="http://schemas.microsoft.com/office/powerpoint/2010/main" val="20322424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3A9E89-033E-4C4A-8C41-416DABFFD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293361-111E-427D-8E5B-256944AC8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7535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B1E2B8-5927-4D5C-928A-A0A3AD81C64A}"/>
              </a:ext>
            </a:extLst>
          </p:cNvPr>
          <p:cNvSpPr>
            <a:spLocks noGrp="1"/>
          </p:cNvSpPr>
          <p:nvPr>
            <p:ph type="title"/>
          </p:nvPr>
        </p:nvSpPr>
        <p:spPr>
          <a:xfrm>
            <a:off x="594360" y="687479"/>
            <a:ext cx="3444240" cy="1574874"/>
          </a:xfrm>
        </p:spPr>
        <p:txBody>
          <a:bodyPr anchor="b">
            <a:normAutofit/>
          </a:bodyPr>
          <a:lstStyle/>
          <a:p>
            <a:r>
              <a:rPr lang="en-US" sz="3400">
                <a:cs typeface="Calibri Light"/>
              </a:rPr>
              <a:t>Continued..</a:t>
            </a:r>
            <a:endParaRPr lang="en-US" sz="3400"/>
          </a:p>
        </p:txBody>
      </p:sp>
      <p:grpSp>
        <p:nvGrpSpPr>
          <p:cNvPr id="14" name="Group 13">
            <a:extLst>
              <a:ext uri="{FF2B5EF4-FFF2-40B4-BE49-F238E27FC236}">
                <a16:creationId xmlns:a16="http://schemas.microsoft.com/office/drawing/2014/main" id="{A41D73DD-160B-4885-A9CF-94EADD70D4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4360" y="73152"/>
            <a:ext cx="1178966" cy="232963"/>
            <a:chOff x="7763256" y="73152"/>
            <a:chExt cx="1178966" cy="232963"/>
          </a:xfrm>
        </p:grpSpPr>
        <p:sp>
          <p:nvSpPr>
            <p:cNvPr id="15" name="Rectangle 64">
              <a:extLst>
                <a:ext uri="{FF2B5EF4-FFF2-40B4-BE49-F238E27FC236}">
                  <a16:creationId xmlns:a16="http://schemas.microsoft.com/office/drawing/2014/main" id="{163DBB78-4E4E-4B2A-B257-CD3C2408A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6">
              <a:extLst>
                <a:ext uri="{FF2B5EF4-FFF2-40B4-BE49-F238E27FC236}">
                  <a16:creationId xmlns:a16="http://schemas.microsoft.com/office/drawing/2014/main" id="{DD0F509B-05E7-42D0-9A4A-9BBA9ABA4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4">
              <a:extLst>
                <a:ext uri="{FF2B5EF4-FFF2-40B4-BE49-F238E27FC236}">
                  <a16:creationId xmlns:a16="http://schemas.microsoft.com/office/drawing/2014/main" id="{FF4A0A03-6FCB-47AB-A889-ABEAF35DE0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8A6A27D1-12E0-4FAD-8C16-8A32A4EF20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90BF3193-B4B0-4FDB-9734-8C9FABA532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AB0CFE0F-0383-4629-9009-F66B040A16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5C7EB065-8792-4BDB-9863-6F1BAA3C4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45ACE59D-97B6-4DD1-BB37-12C292F183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5F2AAD78-5862-44FE-AB92-AF713D5F1F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C9BF96B3-92E5-4693-B918-69EDD8FD74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5B9B69C3-A82A-4F4F-A3C4-9D2B5AFAD1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ED3C38D4-9B11-4F5F-A279-1A30E0CFB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3100DDA4-8F42-4CB2-8921-3894F7BA05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A5936488-9C8D-40DA-BB04-6850F2235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1B9028EA-A394-4A9A-865A-E02D2D9AF2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3E802313-55B4-481A-BFD3-000851BC82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708829DB-C817-49E6-9A68-CA180E94F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F6D48ED4-3DDF-47BF-87FA-07B83FD955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4796464F-801F-4ACF-8CA7-B166D8E42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EFBA0710-DB96-4132-8292-1ECBDADD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8072B915-89E7-431C-AE1A-EF586DCA944A}"/>
              </a:ext>
            </a:extLst>
          </p:cNvPr>
          <p:cNvSpPr>
            <a:spLocks noGrp="1"/>
          </p:cNvSpPr>
          <p:nvPr>
            <p:ph idx="1"/>
          </p:nvPr>
        </p:nvSpPr>
        <p:spPr>
          <a:xfrm>
            <a:off x="594360" y="3155626"/>
            <a:ext cx="3444240" cy="2935176"/>
          </a:xfrm>
        </p:spPr>
        <p:txBody>
          <a:bodyPr vert="horz" lIns="91440" tIns="45720" rIns="91440" bIns="45720" rtlCol="0" anchor="ctr">
            <a:normAutofit/>
          </a:bodyPr>
          <a:lstStyle/>
          <a:p>
            <a:r>
              <a:rPr lang="en-US" sz="1800">
                <a:cs typeface="Calibri"/>
              </a:rPr>
              <a:t>1.History Activity</a:t>
            </a:r>
          </a:p>
          <a:p>
            <a:r>
              <a:rPr lang="en-US" sz="1800">
                <a:cs typeface="Calibri"/>
              </a:rPr>
              <a:t>2.Customer Login Activity</a:t>
            </a:r>
          </a:p>
          <a:p>
            <a:endParaRPr lang="en-US" sz="1800">
              <a:cs typeface="Calibri"/>
            </a:endParaRPr>
          </a:p>
        </p:txBody>
      </p:sp>
      <p:pic>
        <p:nvPicPr>
          <p:cNvPr id="4" name="Picture 4" descr="Map&#10;&#10;Description automatically generated">
            <a:extLst>
              <a:ext uri="{FF2B5EF4-FFF2-40B4-BE49-F238E27FC236}">
                <a16:creationId xmlns:a16="http://schemas.microsoft.com/office/drawing/2014/main" id="{B7E168A1-C4A2-4420-BB30-C3216663DB93}"/>
              </a:ext>
            </a:extLst>
          </p:cNvPr>
          <p:cNvPicPr>
            <a:picLocks noChangeAspect="1"/>
          </p:cNvPicPr>
          <p:nvPr/>
        </p:nvPicPr>
        <p:blipFill rotWithShape="1">
          <a:blip r:embed="rId2"/>
          <a:srcRect l="9621" r="1" b="1"/>
          <a:stretch/>
        </p:blipFill>
        <p:spPr>
          <a:xfrm>
            <a:off x="4466900" y="531074"/>
            <a:ext cx="3566160" cy="5577118"/>
          </a:xfrm>
          <a:prstGeom prst="rect">
            <a:avLst/>
          </a:prstGeom>
        </p:spPr>
      </p:pic>
      <p:pic>
        <p:nvPicPr>
          <p:cNvPr id="5" name="Picture 5" descr="Graphical user interface, application&#10;&#10;Description automatically generated">
            <a:extLst>
              <a:ext uri="{FF2B5EF4-FFF2-40B4-BE49-F238E27FC236}">
                <a16:creationId xmlns:a16="http://schemas.microsoft.com/office/drawing/2014/main" id="{78363B3E-B6CE-443C-B9F7-C9AA71F13565}"/>
              </a:ext>
            </a:extLst>
          </p:cNvPr>
          <p:cNvPicPr>
            <a:picLocks noChangeAspect="1"/>
          </p:cNvPicPr>
          <p:nvPr/>
        </p:nvPicPr>
        <p:blipFill rotWithShape="1">
          <a:blip r:embed="rId3"/>
          <a:srcRect r="10257" b="1"/>
          <a:stretch/>
        </p:blipFill>
        <p:spPr>
          <a:xfrm>
            <a:off x="8321044" y="531074"/>
            <a:ext cx="3566160" cy="5577118"/>
          </a:xfrm>
          <a:prstGeom prst="rect">
            <a:avLst/>
          </a:prstGeom>
        </p:spPr>
      </p:pic>
      <p:sp>
        <p:nvSpPr>
          <p:cNvPr id="36" name="Rectangle 35">
            <a:extLst>
              <a:ext uri="{FF2B5EF4-FFF2-40B4-BE49-F238E27FC236}">
                <a16:creationId xmlns:a16="http://schemas.microsoft.com/office/drawing/2014/main" id="{78907291-9D6D-4740-81DB-441477BCA2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23276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5C01129-3453-464D-A870-ED71C6E89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D2781A6-5C82-4764-B489-F9A599C0A7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8833" y="685800"/>
            <a:ext cx="5004061" cy="548640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7005FB-193D-4118-91BB-DCEF2FC46805}"/>
              </a:ext>
            </a:extLst>
          </p:cNvPr>
          <p:cNvSpPr>
            <a:spLocks noGrp="1"/>
          </p:cNvSpPr>
          <p:nvPr>
            <p:ph type="title"/>
          </p:nvPr>
        </p:nvSpPr>
        <p:spPr>
          <a:xfrm>
            <a:off x="4086447" y="1084521"/>
            <a:ext cx="4019107" cy="1361347"/>
          </a:xfrm>
        </p:spPr>
        <p:txBody>
          <a:bodyPr anchor="b">
            <a:normAutofit/>
          </a:bodyPr>
          <a:lstStyle/>
          <a:p>
            <a:pPr algn="ctr"/>
            <a:r>
              <a:rPr lang="en-US" sz="2800">
                <a:solidFill>
                  <a:schemeClr val="bg1">
                    <a:alpha val="60000"/>
                  </a:schemeClr>
                </a:solidFill>
                <a:cs typeface="Calibri Light"/>
              </a:rPr>
              <a:t>Continued..</a:t>
            </a:r>
            <a:endParaRPr lang="en-US" sz="2800">
              <a:solidFill>
                <a:schemeClr val="bg1">
                  <a:alpha val="60000"/>
                </a:schemeClr>
              </a:solidFill>
            </a:endParaRPr>
          </a:p>
        </p:txBody>
      </p:sp>
      <p:pic>
        <p:nvPicPr>
          <p:cNvPr id="5" name="Picture 5" descr="Graphical user interface, application&#10;&#10;Description automatically generated">
            <a:extLst>
              <a:ext uri="{FF2B5EF4-FFF2-40B4-BE49-F238E27FC236}">
                <a16:creationId xmlns:a16="http://schemas.microsoft.com/office/drawing/2014/main" id="{7B730C15-942A-416C-A3B7-5FA1F492CD6E}"/>
              </a:ext>
            </a:extLst>
          </p:cNvPr>
          <p:cNvPicPr>
            <a:picLocks noChangeAspect="1"/>
          </p:cNvPicPr>
          <p:nvPr/>
        </p:nvPicPr>
        <p:blipFill rotWithShape="1">
          <a:blip r:embed="rId2"/>
          <a:srcRect r="134"/>
          <a:stretch/>
        </p:blipFill>
        <p:spPr>
          <a:xfrm>
            <a:off x="680483" y="685795"/>
            <a:ext cx="2931299" cy="5486400"/>
          </a:xfrm>
          <a:prstGeom prst="rect">
            <a:avLst/>
          </a:prstGeom>
        </p:spPr>
      </p:pic>
      <p:sp>
        <p:nvSpPr>
          <p:cNvPr id="3" name="Content Placeholder 2">
            <a:extLst>
              <a:ext uri="{FF2B5EF4-FFF2-40B4-BE49-F238E27FC236}">
                <a16:creationId xmlns:a16="http://schemas.microsoft.com/office/drawing/2014/main" id="{2C0B28D1-F8B5-410B-92BB-83541372EC66}"/>
              </a:ext>
            </a:extLst>
          </p:cNvPr>
          <p:cNvSpPr>
            <a:spLocks noGrp="1"/>
          </p:cNvSpPr>
          <p:nvPr>
            <p:ph idx="1"/>
          </p:nvPr>
        </p:nvSpPr>
        <p:spPr>
          <a:xfrm>
            <a:off x="4107712" y="2732739"/>
            <a:ext cx="3976577" cy="3083270"/>
          </a:xfrm>
        </p:spPr>
        <p:txBody>
          <a:bodyPr vert="horz" lIns="91440" tIns="45720" rIns="91440" bIns="45720" rtlCol="0" anchor="t">
            <a:normAutofit/>
          </a:bodyPr>
          <a:lstStyle/>
          <a:p>
            <a:pPr algn="ctr"/>
            <a:r>
              <a:rPr lang="en-US" sz="2000">
                <a:solidFill>
                  <a:schemeClr val="bg1"/>
                </a:solidFill>
                <a:cs typeface="Calibri"/>
              </a:rPr>
              <a:t>History Activity</a:t>
            </a:r>
          </a:p>
          <a:p>
            <a:pPr algn="ctr"/>
            <a:r>
              <a:rPr lang="en-US" sz="2000">
                <a:solidFill>
                  <a:schemeClr val="bg1"/>
                </a:solidFill>
                <a:ea typeface="+mn-lt"/>
                <a:cs typeface="+mn-lt"/>
              </a:rPr>
              <a:t>Customer Settings </a:t>
            </a:r>
            <a:endParaRPr lang="en-US" sz="2000">
              <a:solidFill>
                <a:schemeClr val="bg1"/>
              </a:solidFill>
              <a:cs typeface="Calibri"/>
            </a:endParaRPr>
          </a:p>
        </p:txBody>
      </p:sp>
      <p:pic>
        <p:nvPicPr>
          <p:cNvPr id="4" name="Picture 4" descr="Map&#10;&#10;Description automatically generated">
            <a:extLst>
              <a:ext uri="{FF2B5EF4-FFF2-40B4-BE49-F238E27FC236}">
                <a16:creationId xmlns:a16="http://schemas.microsoft.com/office/drawing/2014/main" id="{714E75C3-76E1-454A-AEE8-42099171EDCB}"/>
              </a:ext>
            </a:extLst>
          </p:cNvPr>
          <p:cNvPicPr>
            <a:picLocks noChangeAspect="1"/>
          </p:cNvPicPr>
          <p:nvPr/>
        </p:nvPicPr>
        <p:blipFill rotWithShape="1">
          <a:blip r:embed="rId3"/>
          <a:srcRect l="13809" r="5341"/>
          <a:stretch/>
        </p:blipFill>
        <p:spPr>
          <a:xfrm>
            <a:off x="8606117" y="685805"/>
            <a:ext cx="2905400" cy="5486399"/>
          </a:xfrm>
          <a:prstGeom prst="rect">
            <a:avLst/>
          </a:prstGeom>
        </p:spPr>
      </p:pic>
    </p:spTree>
    <p:extLst>
      <p:ext uri="{BB962C8B-B14F-4D97-AF65-F5344CB8AC3E}">
        <p14:creationId xmlns:p14="http://schemas.microsoft.com/office/powerpoint/2010/main" val="11205460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AA97C-CE2E-4DC7-A990-65A06CE3EFF8}"/>
              </a:ext>
            </a:extLst>
          </p:cNvPr>
          <p:cNvSpPr>
            <a:spLocks noGrp="1"/>
          </p:cNvSpPr>
          <p:nvPr>
            <p:ph type="title"/>
          </p:nvPr>
        </p:nvSpPr>
        <p:spPr>
          <a:xfrm>
            <a:off x="642996" y="4571216"/>
            <a:ext cx="10906008" cy="1115415"/>
          </a:xfrm>
        </p:spPr>
        <p:txBody>
          <a:bodyPr vert="horz" lIns="91440" tIns="45720" rIns="91440" bIns="45720" rtlCol="0" anchor="b">
            <a:normAutofit/>
          </a:bodyPr>
          <a:lstStyle/>
          <a:p>
            <a:pPr algn="ctr"/>
            <a:r>
              <a:rPr lang="en-US" sz="5100"/>
              <a:t>Some more Screenshots of our test run:</a:t>
            </a:r>
          </a:p>
          <a:p>
            <a:pPr algn="ctr"/>
            <a:endParaRPr lang="en-US" sz="5100"/>
          </a:p>
        </p:txBody>
      </p:sp>
      <p:pic>
        <p:nvPicPr>
          <p:cNvPr id="5" name="Picture 5" descr="Graphical user interface, application&#10;&#10;Description automatically generated">
            <a:extLst>
              <a:ext uri="{FF2B5EF4-FFF2-40B4-BE49-F238E27FC236}">
                <a16:creationId xmlns:a16="http://schemas.microsoft.com/office/drawing/2014/main" id="{4FBCDE6D-0064-4C7A-B4D3-F5AB7801692D}"/>
              </a:ext>
            </a:extLst>
          </p:cNvPr>
          <p:cNvPicPr>
            <a:picLocks noChangeAspect="1"/>
          </p:cNvPicPr>
          <p:nvPr/>
        </p:nvPicPr>
        <p:blipFill>
          <a:blip r:embed="rId2"/>
          <a:stretch>
            <a:fillRect/>
          </a:stretch>
        </p:blipFill>
        <p:spPr>
          <a:xfrm>
            <a:off x="1156494" y="476573"/>
            <a:ext cx="2180013" cy="3774916"/>
          </a:xfrm>
          <a:prstGeom prst="rect">
            <a:avLst/>
          </a:prstGeom>
        </p:spPr>
      </p:pic>
      <p:pic>
        <p:nvPicPr>
          <p:cNvPr id="6" name="Picture 6" descr="Map&#10;&#10;Description automatically generated">
            <a:extLst>
              <a:ext uri="{FF2B5EF4-FFF2-40B4-BE49-F238E27FC236}">
                <a16:creationId xmlns:a16="http://schemas.microsoft.com/office/drawing/2014/main" id="{3924435E-87BD-4A1F-9110-CC90A31AC7F4}"/>
              </a:ext>
            </a:extLst>
          </p:cNvPr>
          <p:cNvPicPr>
            <a:picLocks noChangeAspect="1"/>
          </p:cNvPicPr>
          <p:nvPr/>
        </p:nvPicPr>
        <p:blipFill>
          <a:blip r:embed="rId3"/>
          <a:stretch>
            <a:fillRect/>
          </a:stretch>
        </p:blipFill>
        <p:spPr>
          <a:xfrm>
            <a:off x="5020149" y="476573"/>
            <a:ext cx="2151701" cy="3774916"/>
          </a:xfrm>
          <a:prstGeom prst="rect">
            <a:avLst/>
          </a:prstGeom>
        </p:spPr>
      </p:pic>
      <p:pic>
        <p:nvPicPr>
          <p:cNvPr id="4" name="Picture 4" descr="Map&#10;&#10;Description automatically generated">
            <a:extLst>
              <a:ext uri="{FF2B5EF4-FFF2-40B4-BE49-F238E27FC236}">
                <a16:creationId xmlns:a16="http://schemas.microsoft.com/office/drawing/2014/main" id="{2656A614-D4FF-4143-9CE6-8644787C9B99}"/>
              </a:ext>
            </a:extLst>
          </p:cNvPr>
          <p:cNvPicPr>
            <a:picLocks noGrp="1" noChangeAspect="1"/>
          </p:cNvPicPr>
          <p:nvPr>
            <p:ph idx="1"/>
          </p:nvPr>
        </p:nvPicPr>
        <p:blipFill>
          <a:blip r:embed="rId4"/>
          <a:stretch>
            <a:fillRect/>
          </a:stretch>
        </p:blipFill>
        <p:spPr>
          <a:xfrm>
            <a:off x="8812428" y="476573"/>
            <a:ext cx="2235911" cy="3774916"/>
          </a:xfrm>
          <a:prstGeom prst="rect">
            <a:avLst/>
          </a:prstGeom>
        </p:spPr>
      </p:pic>
      <p:cxnSp>
        <p:nvCxnSpPr>
          <p:cNvPr id="9" name="Straight Connector 10">
            <a:extLst>
              <a:ext uri="{FF2B5EF4-FFF2-40B4-BE49-F238E27FC236}">
                <a16:creationId xmlns:a16="http://schemas.microsoft.com/office/drawing/2014/main" id="{8F880EF2-DF79-4D9D-8F11-E91D48C797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778706"/>
            <a:ext cx="9144000" cy="0"/>
          </a:xfrm>
          <a:prstGeom prst="line">
            <a:avLst/>
          </a:prstGeom>
          <a:ln w="19050">
            <a:solidFill>
              <a:srgbClr val="02C3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208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EEF881-DC9F-4C42-BC3D-84112E0F0EE5}"/>
              </a:ext>
            </a:extLst>
          </p:cNvPr>
          <p:cNvSpPr>
            <a:spLocks noGrp="1"/>
          </p:cNvSpPr>
          <p:nvPr>
            <p:ph type="title"/>
          </p:nvPr>
        </p:nvSpPr>
        <p:spPr>
          <a:xfrm>
            <a:off x="686834" y="1153572"/>
            <a:ext cx="3200400" cy="4461163"/>
          </a:xfrm>
        </p:spPr>
        <p:txBody>
          <a:bodyPr>
            <a:normAutofit/>
          </a:bodyPr>
          <a:lstStyle/>
          <a:p>
            <a:r>
              <a:rPr lang="en-US" b="1">
                <a:solidFill>
                  <a:srgbClr val="FFFFFF"/>
                </a:solidFill>
                <a:ea typeface="+mj-lt"/>
                <a:cs typeface="+mj-lt"/>
              </a:rPr>
              <a:t>References</a:t>
            </a:r>
            <a:r>
              <a:rPr lang="en-US">
                <a:solidFill>
                  <a:srgbClr val="FFFFFF"/>
                </a:solidFill>
                <a:ea typeface="+mj-lt"/>
                <a:cs typeface="+mj-lt"/>
              </a:rPr>
              <a:t> </a:t>
            </a:r>
            <a:endParaRPr 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7A534F6-6509-4E28-A1C3-6A542AAA2C31}"/>
              </a:ext>
            </a:extLst>
          </p:cNvPr>
          <p:cNvSpPr>
            <a:spLocks noGrp="1"/>
          </p:cNvSpPr>
          <p:nvPr>
            <p:ph idx="1"/>
          </p:nvPr>
        </p:nvSpPr>
        <p:spPr>
          <a:xfrm>
            <a:off x="4447308" y="591344"/>
            <a:ext cx="6906491" cy="5585619"/>
          </a:xfrm>
        </p:spPr>
        <p:txBody>
          <a:bodyPr vert="horz" lIns="91440" tIns="45720" rIns="91440" bIns="45720" rtlCol="0" anchor="ctr">
            <a:normAutofit/>
          </a:bodyPr>
          <a:lstStyle/>
          <a:p>
            <a:r>
              <a:rPr lang="en-US" sz="1300">
                <a:ea typeface="+mn-lt"/>
                <a:cs typeface="+mn-lt"/>
              </a:rPr>
              <a:t>This project is about the designing of online cab booking system. Present system of cab booking is having some shortcomings on which we have tried to work on that to eliminate the disadvantages. </a:t>
            </a:r>
            <a:endParaRPr lang="en-US" sz="1300">
              <a:cs typeface="Calibri" panose="020F0502020204030204"/>
            </a:endParaRPr>
          </a:p>
          <a:p>
            <a:r>
              <a:rPr lang="en-US" sz="1300">
                <a:ea typeface="+mn-lt"/>
                <a:cs typeface="+mn-lt"/>
              </a:rPr>
              <a:t>  </a:t>
            </a:r>
            <a:endParaRPr lang="en-US" sz="1300"/>
          </a:p>
          <a:p>
            <a:r>
              <a:rPr lang="en-US" sz="1300">
                <a:ea typeface="+mn-lt"/>
                <a:cs typeface="+mn-lt"/>
              </a:rPr>
              <a:t>We use java framework for backend applications and android studio for app development. h</a:t>
            </a:r>
            <a:r>
              <a:rPr lang="en-US" sz="1300" u="sng">
                <a:ea typeface="+mn-lt"/>
                <a:cs typeface="+mn-lt"/>
              </a:rPr>
              <a:t>t tps://books.google.co.in/</a:t>
            </a:r>
            <a:r>
              <a:rPr lang="en-US" sz="1300">
                <a:ea typeface="+mn-lt"/>
                <a:cs typeface="+mn-lt"/>
              </a:rPr>
              <a:t> </a:t>
            </a:r>
            <a:endParaRPr lang="en-US" sz="1300"/>
          </a:p>
          <a:p>
            <a:r>
              <a:rPr lang="en-US" sz="1300">
                <a:ea typeface="+mn-lt"/>
                <a:cs typeface="+mn-lt"/>
              </a:rPr>
              <a:t>  </a:t>
            </a:r>
            <a:endParaRPr lang="en-US" sz="1300"/>
          </a:p>
          <a:p>
            <a:r>
              <a:rPr lang="en-US" sz="1300">
                <a:ea typeface="+mn-lt"/>
                <a:cs typeface="+mn-lt"/>
              </a:rPr>
              <a:t>Safe cabapp automation using realtime adaptive scheduling. Realtime tracking management system using GPS,GPRS. </a:t>
            </a:r>
            <a:endParaRPr lang="en-US" sz="1300"/>
          </a:p>
          <a:p>
            <a:r>
              <a:rPr lang="en-US" sz="1300">
                <a:ea typeface="+mn-lt"/>
                <a:cs typeface="+mn-lt"/>
              </a:rPr>
              <a:t>We preferred h</a:t>
            </a:r>
            <a:r>
              <a:rPr lang="en-US" sz="1300" u="sng">
                <a:ea typeface="+mn-lt"/>
                <a:cs typeface="+mn-lt"/>
              </a:rPr>
              <a:t>t tps://developers.google.com/maps/documentation/ios-sdk</a:t>
            </a:r>
            <a:r>
              <a:rPr lang="en-US" sz="1300">
                <a:ea typeface="+mn-lt"/>
                <a:cs typeface="+mn-lt"/>
              </a:rPr>
              <a:t> for Google Map APIs. </a:t>
            </a:r>
            <a:r>
              <a:rPr lang="en-US" sz="1300">
                <a:ea typeface="+mn-lt"/>
                <a:cs typeface="+mn-lt"/>
                <a:hlinkClick r:id="rId2"/>
              </a:rPr>
              <a:t>h</a:t>
            </a:r>
            <a:r>
              <a:rPr lang="en-US" sz="1300" u="sng">
                <a:ea typeface="+mn-lt"/>
                <a:cs typeface="+mn-lt"/>
                <a:hlinkClick r:id="rId2"/>
              </a:rPr>
              <a:t>ttps://developers.google.com/places</a:t>
            </a:r>
            <a:r>
              <a:rPr lang="en-US" sz="1300">
                <a:ea typeface="+mn-lt"/>
                <a:cs typeface="+mn-lt"/>
              </a:rPr>
              <a:t> for selection of particular place. </a:t>
            </a:r>
            <a:endParaRPr lang="en-US" sz="1300"/>
          </a:p>
          <a:p>
            <a:r>
              <a:rPr lang="en-US" sz="1300">
                <a:ea typeface="+mn-lt"/>
                <a:cs typeface="+mn-lt"/>
                <a:hlinkClick r:id="rId3"/>
              </a:rPr>
              <a:t>w</a:t>
            </a:r>
            <a:r>
              <a:rPr lang="en-US" sz="1300" u="sng">
                <a:ea typeface="+mn-lt"/>
                <a:cs typeface="+mn-lt"/>
                <a:hlinkClick r:id="rId3"/>
              </a:rPr>
              <a:t>ww.google.com</a:t>
            </a:r>
            <a:r>
              <a:rPr lang="en-US" sz="1300">
                <a:ea typeface="+mn-lt"/>
                <a:cs typeface="+mn-lt"/>
              </a:rPr>
              <a:t> </a:t>
            </a:r>
            <a:endParaRPr lang="en-US" sz="1300"/>
          </a:p>
          <a:p>
            <a:r>
              <a:rPr lang="en-US" sz="1300">
                <a:ea typeface="+mn-lt"/>
                <a:cs typeface="+mn-lt"/>
              </a:rPr>
              <a:t>  </a:t>
            </a:r>
            <a:endParaRPr lang="en-US" sz="1300"/>
          </a:p>
          <a:p>
            <a:r>
              <a:rPr lang="en-US" sz="1300">
                <a:ea typeface="+mn-lt"/>
                <a:cs typeface="+mn-lt"/>
              </a:rPr>
              <a:t>d</a:t>
            </a:r>
            <a:r>
              <a:rPr lang="en-US" sz="1300" u="sng">
                <a:ea typeface="+mn-lt"/>
                <a:cs typeface="+mn-lt"/>
              </a:rPr>
              <a:t>eveloper.android.com</a:t>
            </a:r>
            <a:r>
              <a:rPr lang="en-US" sz="1300">
                <a:ea typeface="+mn-lt"/>
                <a:cs typeface="+mn-lt"/>
              </a:rPr>
              <a:t> </a:t>
            </a:r>
            <a:endParaRPr lang="en-US" sz="1300"/>
          </a:p>
          <a:p>
            <a:r>
              <a:rPr lang="en-US" sz="1300">
                <a:ea typeface="+mn-lt"/>
                <a:cs typeface="+mn-lt"/>
              </a:rPr>
              <a:t>  </a:t>
            </a:r>
            <a:endParaRPr lang="en-US" sz="1300"/>
          </a:p>
          <a:p>
            <a:r>
              <a:rPr lang="en-US" sz="1300">
                <a:ea typeface="+mn-lt"/>
                <a:cs typeface="+mn-lt"/>
              </a:rPr>
              <a:t>Firebase.google.com </a:t>
            </a:r>
            <a:endParaRPr lang="en-US" sz="1300"/>
          </a:p>
          <a:p>
            <a:r>
              <a:rPr lang="en-US" sz="1300">
                <a:ea typeface="+mn-lt"/>
                <a:cs typeface="+mn-lt"/>
              </a:rPr>
              <a:t>  </a:t>
            </a:r>
            <a:endParaRPr lang="en-US" sz="1300"/>
          </a:p>
          <a:p>
            <a:r>
              <a:rPr lang="en-US" sz="1300">
                <a:ea typeface="+mn-lt"/>
                <a:cs typeface="+mn-lt"/>
              </a:rPr>
              <a:t>codelabs.developers.google.com </a:t>
            </a:r>
            <a:endParaRPr lang="en-US" sz="1300"/>
          </a:p>
          <a:p>
            <a:r>
              <a:rPr lang="en-US" sz="1300">
                <a:ea typeface="+mn-lt"/>
                <a:cs typeface="+mn-lt"/>
              </a:rPr>
              <a:t>  </a:t>
            </a:r>
            <a:endParaRPr lang="en-US" sz="1300"/>
          </a:p>
          <a:p>
            <a:r>
              <a:rPr lang="en-US" sz="1300">
                <a:ea typeface="+mn-lt"/>
                <a:cs typeface="+mn-lt"/>
              </a:rPr>
              <a:t>Rob Percival, Nick Walter, Codestars by Rob Percival on Udemy. </a:t>
            </a:r>
          </a:p>
          <a:p>
            <a:endParaRPr lang="en-US" sz="1300">
              <a:cs typeface="Calibri"/>
            </a:endParaRPr>
          </a:p>
        </p:txBody>
      </p:sp>
    </p:spTree>
    <p:extLst>
      <p:ext uri="{BB962C8B-B14F-4D97-AF65-F5344CB8AC3E}">
        <p14:creationId xmlns:p14="http://schemas.microsoft.com/office/powerpoint/2010/main" val="3223431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Logo&#10;&#10;Description automatically generated">
            <a:extLst>
              <a:ext uri="{FF2B5EF4-FFF2-40B4-BE49-F238E27FC236}">
                <a16:creationId xmlns:a16="http://schemas.microsoft.com/office/drawing/2014/main" id="{2456E090-5E53-405B-B539-8FF931D44511}"/>
              </a:ext>
            </a:extLst>
          </p:cNvPr>
          <p:cNvPicPr>
            <a:picLocks noGrp="1" noChangeAspect="1"/>
          </p:cNvPicPr>
          <p:nvPr>
            <p:ph idx="1"/>
          </p:nvPr>
        </p:nvPicPr>
        <p:blipFill rotWithShape="1">
          <a:blip r:embed="rId2"/>
          <a:srcRect l="5677" r="527" b="-1"/>
          <a:stretch/>
        </p:blipFill>
        <p:spPr>
          <a:xfrm>
            <a:off x="20" y="1282"/>
            <a:ext cx="12191980" cy="6856718"/>
          </a:xfrm>
          <a:prstGeom prst="rect">
            <a:avLst/>
          </a:prstGeom>
        </p:spPr>
      </p:pic>
    </p:spTree>
    <p:extLst>
      <p:ext uri="{BB962C8B-B14F-4D97-AF65-F5344CB8AC3E}">
        <p14:creationId xmlns:p14="http://schemas.microsoft.com/office/powerpoint/2010/main" val="916885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9CD2D09-B1BB-4DF5-9E1C-3D21B21ED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20431"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3355637-BA71-4F63-94C9-E77BF81BDF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4BA6EC09-24C3-4F14-8053-164EEE033F81}"/>
              </a:ext>
            </a:extLst>
          </p:cNvPr>
          <p:cNvSpPr>
            <a:spLocks noGrp="1"/>
          </p:cNvSpPr>
          <p:nvPr>
            <p:ph type="title"/>
          </p:nvPr>
        </p:nvSpPr>
        <p:spPr>
          <a:xfrm>
            <a:off x="804998" y="798445"/>
            <a:ext cx="4803636" cy="1311664"/>
          </a:xfrm>
        </p:spPr>
        <p:txBody>
          <a:bodyPr>
            <a:normAutofit/>
          </a:bodyPr>
          <a:lstStyle/>
          <a:p>
            <a:r>
              <a:rPr lang="en-US">
                <a:solidFill>
                  <a:srgbClr val="000000"/>
                </a:solidFill>
                <a:ea typeface="+mj-lt"/>
                <a:cs typeface="+mj-lt"/>
              </a:rPr>
              <a:t>OVERVIEW OF PROJECT:</a:t>
            </a:r>
            <a:endParaRPr lang="en-US">
              <a:solidFill>
                <a:srgbClr val="000000"/>
              </a:solidFill>
            </a:endParaRPr>
          </a:p>
        </p:txBody>
      </p:sp>
      <p:sp>
        <p:nvSpPr>
          <p:cNvPr id="3" name="Content Placeholder 2">
            <a:extLst>
              <a:ext uri="{FF2B5EF4-FFF2-40B4-BE49-F238E27FC236}">
                <a16:creationId xmlns:a16="http://schemas.microsoft.com/office/drawing/2014/main" id="{AD80AAFE-81BF-41E5-A9AD-531726BF26FE}"/>
              </a:ext>
            </a:extLst>
          </p:cNvPr>
          <p:cNvSpPr>
            <a:spLocks noGrp="1"/>
          </p:cNvSpPr>
          <p:nvPr>
            <p:ph idx="1"/>
          </p:nvPr>
        </p:nvSpPr>
        <p:spPr>
          <a:xfrm>
            <a:off x="804997" y="2272143"/>
            <a:ext cx="4706803" cy="3788830"/>
          </a:xfrm>
        </p:spPr>
        <p:txBody>
          <a:bodyPr vert="horz" lIns="91440" tIns="45720" rIns="91440" bIns="45720" rtlCol="0" anchor="ctr">
            <a:normAutofit/>
          </a:bodyPr>
          <a:lstStyle/>
          <a:p>
            <a:r>
              <a:rPr lang="en-US" sz="2000">
                <a:solidFill>
                  <a:srgbClr val="000000"/>
                </a:solidFill>
                <a:ea typeface="+mn-lt"/>
                <a:cs typeface="+mn-lt"/>
              </a:rPr>
              <a:t>The main objective of our project is to make a safe cab driving android application, due to which the passenger will not wait for any travelling source to reach their destination. this app is mainly developed for the rural areas as there is no such facility in the rural areas and they have to wait for hours to get another bus as their are very limited number of buses travelling in the rural areas.so this app will help them to reach to their destination as as soon as possible and also into their budget.</a:t>
            </a:r>
          </a:p>
          <a:p>
            <a:endParaRPr lang="en-US" sz="2000">
              <a:solidFill>
                <a:srgbClr val="000000"/>
              </a:solidFill>
              <a:cs typeface="Calibri"/>
            </a:endParaRPr>
          </a:p>
        </p:txBody>
      </p:sp>
      <p:sp>
        <p:nvSpPr>
          <p:cNvPr id="13" name="Freeform 49">
            <a:extLst>
              <a:ext uri="{FF2B5EF4-FFF2-40B4-BE49-F238E27FC236}">
                <a16:creationId xmlns:a16="http://schemas.microsoft.com/office/drawing/2014/main" id="{967C29FE-FD32-4AFB-AD20-DBDF5864B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5"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Logo&#10;&#10;Description automatically generated">
            <a:extLst>
              <a:ext uri="{FF2B5EF4-FFF2-40B4-BE49-F238E27FC236}">
                <a16:creationId xmlns:a16="http://schemas.microsoft.com/office/drawing/2014/main" id="{D71E26D3-88D9-459A-B1FC-DE6E103274D8}"/>
              </a:ext>
            </a:extLst>
          </p:cNvPr>
          <p:cNvPicPr>
            <a:picLocks noChangeAspect="1"/>
          </p:cNvPicPr>
          <p:nvPr/>
        </p:nvPicPr>
        <p:blipFill rotWithShape="1">
          <a:blip r:embed="rId3"/>
          <a:srcRect l="14378" r="8714" b="-2"/>
          <a:stretch/>
        </p:blipFill>
        <p:spPr>
          <a:xfrm>
            <a:off x="6893318" y="770037"/>
            <a:ext cx="5298683" cy="6097438"/>
          </a:xfrm>
          <a:custGeom>
            <a:avLst/>
            <a:gdLst/>
            <a:ahLst/>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p:spPr>
      </p:pic>
    </p:spTree>
    <p:extLst>
      <p:ext uri="{BB962C8B-B14F-4D97-AF65-F5344CB8AC3E}">
        <p14:creationId xmlns:p14="http://schemas.microsoft.com/office/powerpoint/2010/main" val="1331844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D8233B0-41B5-4D9A-AEEC-13DB66A8C9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951E75-4305-468F-95D5-8CD35C092AC4}"/>
              </a:ext>
            </a:extLst>
          </p:cNvPr>
          <p:cNvSpPr>
            <a:spLocks noGrp="1"/>
          </p:cNvSpPr>
          <p:nvPr>
            <p:ph type="title"/>
          </p:nvPr>
        </p:nvSpPr>
        <p:spPr>
          <a:xfrm>
            <a:off x="808638" y="386930"/>
            <a:ext cx="9236700" cy="1188950"/>
          </a:xfrm>
        </p:spPr>
        <p:txBody>
          <a:bodyPr anchor="b">
            <a:normAutofit/>
          </a:bodyPr>
          <a:lstStyle/>
          <a:p>
            <a:r>
              <a:rPr lang="en-US" sz="4200">
                <a:cs typeface="Calibri Light"/>
              </a:rPr>
              <a:t>Hardware And Software Requirements:</a:t>
            </a:r>
            <a:endParaRPr lang="en-US" sz="4200"/>
          </a:p>
        </p:txBody>
      </p:sp>
      <p:grpSp>
        <p:nvGrpSpPr>
          <p:cNvPr id="20" name="Group 1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1" name="Rectangle 2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Content Placeholder 2">
            <a:extLst>
              <a:ext uri="{FF2B5EF4-FFF2-40B4-BE49-F238E27FC236}">
                <a16:creationId xmlns:a16="http://schemas.microsoft.com/office/drawing/2014/main" id="{3AF66C14-60C5-4C00-B4EA-F50F085038F4}"/>
              </a:ext>
            </a:extLst>
          </p:cNvPr>
          <p:cNvGraphicFramePr>
            <a:graphicFrameLocks noGrp="1"/>
          </p:cNvGraphicFramePr>
          <p:nvPr>
            <p:ph idx="1"/>
            <p:extLst>
              <p:ext uri="{D42A27DB-BD31-4B8C-83A1-F6EECF244321}">
                <p14:modId xmlns:p14="http://schemas.microsoft.com/office/powerpoint/2010/main" val="2573816089"/>
              </p:ext>
            </p:extLst>
          </p:nvPr>
        </p:nvGraphicFramePr>
        <p:xfrm>
          <a:off x="825264" y="2598710"/>
          <a:ext cx="10039472" cy="34381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3994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ECEA3-C886-4545-861E-0E54516BD3D1}"/>
              </a:ext>
            </a:extLst>
          </p:cNvPr>
          <p:cNvSpPr>
            <a:spLocks noGrp="1"/>
          </p:cNvSpPr>
          <p:nvPr>
            <p:ph type="title"/>
          </p:nvPr>
        </p:nvSpPr>
        <p:spPr>
          <a:xfrm>
            <a:off x="762001" y="803325"/>
            <a:ext cx="5314536" cy="1325563"/>
          </a:xfrm>
        </p:spPr>
        <p:txBody>
          <a:bodyPr>
            <a:normAutofit/>
          </a:bodyPr>
          <a:lstStyle/>
          <a:p>
            <a:r>
              <a:rPr lang="en-US">
                <a:cs typeface="Calibri Light"/>
              </a:rPr>
              <a:t>Android Studio:</a:t>
            </a:r>
            <a:endParaRPr lang="en-US"/>
          </a:p>
        </p:txBody>
      </p:sp>
      <p:sp>
        <p:nvSpPr>
          <p:cNvPr id="3" name="Content Placeholder 2">
            <a:extLst>
              <a:ext uri="{FF2B5EF4-FFF2-40B4-BE49-F238E27FC236}">
                <a16:creationId xmlns:a16="http://schemas.microsoft.com/office/drawing/2014/main" id="{F61E8EC2-6D5F-405A-B9FB-CB0E255BB4E5}"/>
              </a:ext>
            </a:extLst>
          </p:cNvPr>
          <p:cNvSpPr>
            <a:spLocks noGrp="1"/>
          </p:cNvSpPr>
          <p:nvPr>
            <p:ph idx="1"/>
          </p:nvPr>
        </p:nvSpPr>
        <p:spPr>
          <a:xfrm>
            <a:off x="762000" y="2279018"/>
            <a:ext cx="5314543" cy="3375920"/>
          </a:xfrm>
        </p:spPr>
        <p:txBody>
          <a:bodyPr vert="horz" lIns="91440" tIns="45720" rIns="91440" bIns="45720" rtlCol="0" anchor="t">
            <a:normAutofit/>
          </a:bodyPr>
          <a:lstStyle/>
          <a:p>
            <a:r>
              <a:rPr lang="en-US" sz="1800">
                <a:ea typeface="+mn-lt"/>
                <a:cs typeface="+mn-lt"/>
              </a:rPr>
              <a:t>Android Studio is the official Integrated Development Environment (IDE) for Android app development, based on IntelliJ IDEA . On top of IntelliJ's powerful code editor and developer tools, Android Studio offers even more features that enhance your productivity when building Android apps, such as: </a:t>
            </a:r>
          </a:p>
          <a:p>
            <a:r>
              <a:rPr lang="en-US" sz="1800">
                <a:ea typeface="+mn-lt"/>
                <a:cs typeface="+mn-lt"/>
              </a:rPr>
              <a:t> A flexible Gradle-based build system </a:t>
            </a:r>
          </a:p>
          <a:p>
            <a:r>
              <a:rPr lang="en-US" sz="1800">
                <a:ea typeface="+mn-lt"/>
                <a:cs typeface="+mn-lt"/>
              </a:rPr>
              <a:t>A fast and feature-rich emulator </a:t>
            </a:r>
          </a:p>
          <a:p>
            <a:r>
              <a:rPr lang="en-US" sz="1800">
                <a:ea typeface="+mn-lt"/>
                <a:cs typeface="+mn-lt"/>
              </a:rPr>
              <a:t>A unified environment where you can develop for all Android devices</a:t>
            </a:r>
            <a:endParaRPr lang="en-US" sz="1800">
              <a:cs typeface="Calibri"/>
            </a:endParaRPr>
          </a:p>
        </p:txBody>
      </p:sp>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Icon&#10;&#10;Description automatically generated">
            <a:extLst>
              <a:ext uri="{FF2B5EF4-FFF2-40B4-BE49-F238E27FC236}">
                <a16:creationId xmlns:a16="http://schemas.microsoft.com/office/drawing/2014/main" id="{C588BA85-0692-44E3-A79D-0F511AA4EB53}"/>
              </a:ext>
            </a:extLst>
          </p:cNvPr>
          <p:cNvPicPr>
            <a:picLocks noChangeAspect="1"/>
          </p:cNvPicPr>
          <p:nvPr/>
        </p:nvPicPr>
        <p:blipFill rotWithShape="1">
          <a:blip r:embed="rId2"/>
          <a:srcRect l="1978" r="2032" b="2"/>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389396032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FE651-A7EF-4A9E-A14D-AFCE02A830EA}"/>
              </a:ext>
            </a:extLst>
          </p:cNvPr>
          <p:cNvSpPr>
            <a:spLocks noGrp="1"/>
          </p:cNvSpPr>
          <p:nvPr>
            <p:ph type="title"/>
          </p:nvPr>
        </p:nvSpPr>
        <p:spPr>
          <a:xfrm>
            <a:off x="6289158" y="803325"/>
            <a:ext cx="5259707" cy="1325563"/>
          </a:xfrm>
        </p:spPr>
        <p:txBody>
          <a:bodyPr>
            <a:normAutofit/>
          </a:bodyPr>
          <a:lstStyle/>
          <a:p>
            <a:r>
              <a:rPr lang="en-US">
                <a:ea typeface="+mj-lt"/>
                <a:cs typeface="+mj-lt"/>
              </a:rPr>
              <a:t>Android Emulator</a:t>
            </a:r>
            <a:endParaRPr lang="en-US"/>
          </a:p>
        </p:txBody>
      </p:sp>
      <p:sp>
        <p:nvSpPr>
          <p:cNvPr id="9" name="Freeform: Shape 8">
            <a:extLst>
              <a:ext uri="{FF2B5EF4-FFF2-40B4-BE49-F238E27FC236}">
                <a16:creationId xmlns:a16="http://schemas.microsoft.com/office/drawing/2014/main" id="{357DD0D3-F869-46D0-944C-6EC60E19E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36816" cy="5254922"/>
          </a:xfrm>
          <a:custGeom>
            <a:avLst/>
            <a:gdLst>
              <a:gd name="connsiteX0" fmla="*/ 0 w 6136816"/>
              <a:gd name="connsiteY0" fmla="*/ 0 h 5254922"/>
              <a:gd name="connsiteX1" fmla="*/ 6136816 w 6136816"/>
              <a:gd name="connsiteY1" fmla="*/ 0 h 5254922"/>
              <a:gd name="connsiteX2" fmla="*/ 6134892 w 6136816"/>
              <a:gd name="connsiteY2" fmla="*/ 111520 h 5254922"/>
              <a:gd name="connsiteX3" fmla="*/ 6066513 w 6136816"/>
              <a:gd name="connsiteY3" fmla="*/ 752995 h 5254922"/>
              <a:gd name="connsiteX4" fmla="*/ 140712 w 6136816"/>
              <a:gd name="connsiteY4" fmla="*/ 5219363 h 5254922"/>
              <a:gd name="connsiteX5" fmla="*/ 0 w 6136816"/>
              <a:gd name="connsiteY5" fmla="*/ 5199534 h 52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6816" h="5254922">
                <a:moveTo>
                  <a:pt x="0" y="0"/>
                </a:moveTo>
                <a:lnTo>
                  <a:pt x="6136816" y="0"/>
                </a:lnTo>
                <a:lnTo>
                  <a:pt x="6134892" y="111520"/>
                </a:lnTo>
                <a:cubicBezTo>
                  <a:pt x="6124961" y="323936"/>
                  <a:pt x="6102367" y="538040"/>
                  <a:pt x="6066513" y="752995"/>
                </a:cubicBezTo>
                <a:cubicBezTo>
                  <a:pt x="5592281" y="3596146"/>
                  <a:pt x="2972232" y="5545369"/>
                  <a:pt x="140712" y="5219363"/>
                </a:cubicBezTo>
                <a:lnTo>
                  <a:pt x="0" y="5199534"/>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 name="Picture 4" descr="A picture containing monitor, microwave, oven, sitting&#10;&#10;Description automatically generated">
            <a:extLst>
              <a:ext uri="{FF2B5EF4-FFF2-40B4-BE49-F238E27FC236}">
                <a16:creationId xmlns:a16="http://schemas.microsoft.com/office/drawing/2014/main" id="{DDAF6306-1C4E-43CB-B40C-DB698E6F5271}"/>
              </a:ext>
            </a:extLst>
          </p:cNvPr>
          <p:cNvPicPr>
            <a:picLocks noChangeAspect="1"/>
          </p:cNvPicPr>
          <p:nvPr/>
        </p:nvPicPr>
        <p:blipFill rotWithShape="1">
          <a:blip r:embed="rId2"/>
          <a:srcRect r="33907"/>
          <a:stretch/>
        </p:blipFill>
        <p:spPr>
          <a:xfrm>
            <a:off x="1" y="2"/>
            <a:ext cx="5863721" cy="4984915"/>
          </a:xfrm>
          <a:custGeom>
            <a:avLst/>
            <a:gdLst/>
            <a:ahLst/>
            <a:cxnLst/>
            <a:rect l="l" t="t" r="r" b="b"/>
            <a:pathLst>
              <a:path w="5863721" h="4984915">
                <a:moveTo>
                  <a:pt x="0" y="0"/>
                </a:moveTo>
                <a:lnTo>
                  <a:pt x="5863721" y="0"/>
                </a:lnTo>
                <a:lnTo>
                  <a:pt x="5844576" y="326138"/>
                </a:lnTo>
                <a:cubicBezTo>
                  <a:pt x="5833049" y="448313"/>
                  <a:pt x="5817094" y="570952"/>
                  <a:pt x="5796589" y="693884"/>
                </a:cubicBezTo>
                <a:cubicBezTo>
                  <a:pt x="5344573" y="3403845"/>
                  <a:pt x="2847261" y="5261756"/>
                  <a:pt x="148386" y="4951022"/>
                </a:cubicBezTo>
                <a:lnTo>
                  <a:pt x="0" y="4930112"/>
                </a:lnTo>
                <a:close/>
              </a:path>
            </a:pathLst>
          </a:custGeom>
        </p:spPr>
      </p:pic>
      <p:sp>
        <p:nvSpPr>
          <p:cNvPr id="3" name="Content Placeholder 2">
            <a:extLst>
              <a:ext uri="{FF2B5EF4-FFF2-40B4-BE49-F238E27FC236}">
                <a16:creationId xmlns:a16="http://schemas.microsoft.com/office/drawing/2014/main" id="{EED56694-8680-4FA7-B114-DD687DF12BAD}"/>
              </a:ext>
            </a:extLst>
          </p:cNvPr>
          <p:cNvSpPr>
            <a:spLocks noGrp="1"/>
          </p:cNvSpPr>
          <p:nvPr>
            <p:ph idx="1"/>
          </p:nvPr>
        </p:nvSpPr>
        <p:spPr>
          <a:xfrm>
            <a:off x="6289158" y="2279018"/>
            <a:ext cx="5259714" cy="3375920"/>
          </a:xfrm>
        </p:spPr>
        <p:txBody>
          <a:bodyPr vert="horz" lIns="91440" tIns="45720" rIns="91440" bIns="45720" rtlCol="0" anchor="t">
            <a:normAutofit/>
          </a:bodyPr>
          <a:lstStyle/>
          <a:p>
            <a:r>
              <a:rPr lang="en-US" sz="1500">
                <a:ea typeface="+mn-lt"/>
                <a:cs typeface="+mn-lt"/>
              </a:rPr>
              <a:t>The Android Emulator simulates Android devices on your computer so that you can test your application on a variety of devices and Android API levels without needing to have each physical device. The emulator provides almost all of the capabilities of a real Android device. You can simulate incoming phone calls and text messages, specify the location of the device, simulate different network speeds, simulate rotation and other hardware sensors, access the Google Play Store, and much more. Testing your app on the emulator is in some ways faster and easier than doing so on a physical device. For example, you can transfer data faster to the emulator than to a device connected over USB. The emulator comes with predefined configurations for various Android phone, tablet, Wear OS, and Android TV devices.</a:t>
            </a:r>
          </a:p>
          <a:p>
            <a:endParaRPr lang="en-US" sz="1500">
              <a:cs typeface="Calibri"/>
            </a:endParaRPr>
          </a:p>
        </p:txBody>
      </p:sp>
    </p:spTree>
    <p:extLst>
      <p:ext uri="{BB962C8B-B14F-4D97-AF65-F5344CB8AC3E}">
        <p14:creationId xmlns:p14="http://schemas.microsoft.com/office/powerpoint/2010/main" val="150925186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8F1C2E-8664-4D78-B226-CE91A47AF9EA}"/>
              </a:ext>
            </a:extLst>
          </p:cNvPr>
          <p:cNvSpPr>
            <a:spLocks noGrp="1"/>
          </p:cNvSpPr>
          <p:nvPr>
            <p:ph type="title"/>
          </p:nvPr>
        </p:nvSpPr>
        <p:spPr>
          <a:xfrm>
            <a:off x="686834" y="1153572"/>
            <a:ext cx="3200400" cy="4461163"/>
          </a:xfrm>
        </p:spPr>
        <p:txBody>
          <a:bodyPr>
            <a:normAutofit/>
          </a:bodyPr>
          <a:lstStyle/>
          <a:p>
            <a:r>
              <a:rPr lang="en-US">
                <a:solidFill>
                  <a:srgbClr val="FFFFFF"/>
                </a:solidFill>
                <a:cs typeface="Calibri Light"/>
              </a:rPr>
              <a:t>Structure Of An Android Application </a:t>
            </a:r>
          </a:p>
        </p:txBody>
      </p:sp>
      <p:sp>
        <p:nvSpPr>
          <p:cNvPr id="6"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03BC0A0-7734-483C-B5D8-097C272FE98C}"/>
              </a:ext>
            </a:extLst>
          </p:cNvPr>
          <p:cNvSpPr>
            <a:spLocks noGrp="1"/>
          </p:cNvSpPr>
          <p:nvPr>
            <p:ph idx="1"/>
          </p:nvPr>
        </p:nvSpPr>
        <p:spPr>
          <a:xfrm>
            <a:off x="4447308" y="591344"/>
            <a:ext cx="6906491" cy="5585619"/>
          </a:xfrm>
        </p:spPr>
        <p:txBody>
          <a:bodyPr vert="horz" lIns="91440" tIns="45720" rIns="91440" bIns="45720" rtlCol="0" anchor="ctr">
            <a:normAutofit/>
          </a:bodyPr>
          <a:lstStyle/>
          <a:p>
            <a:r>
              <a:rPr lang="en-US">
                <a:cs typeface="Calibri"/>
              </a:rPr>
              <a:t>An android application can be formed using two files namely .xml file which is used for providing the structure to our app and the .java file which is used to add the functionalities to our application.</a:t>
            </a:r>
            <a:endParaRPr lang="en-US"/>
          </a:p>
        </p:txBody>
      </p:sp>
    </p:spTree>
    <p:extLst>
      <p:ext uri="{BB962C8B-B14F-4D97-AF65-F5344CB8AC3E}">
        <p14:creationId xmlns:p14="http://schemas.microsoft.com/office/powerpoint/2010/main" val="3812535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0E9A6ED-B880-44EA-8D60-C9D3C82CC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4A6055-C1FD-4445-9AF9-EDB0CE4257DD}"/>
              </a:ext>
            </a:extLst>
          </p:cNvPr>
          <p:cNvSpPr>
            <a:spLocks noGrp="1"/>
          </p:cNvSpPr>
          <p:nvPr>
            <p:ph type="title"/>
          </p:nvPr>
        </p:nvSpPr>
        <p:spPr>
          <a:xfrm>
            <a:off x="648929" y="557190"/>
            <a:ext cx="5170852" cy="1671564"/>
          </a:xfrm>
        </p:spPr>
        <p:txBody>
          <a:bodyPr>
            <a:normAutofit/>
          </a:bodyPr>
          <a:lstStyle/>
          <a:p>
            <a:r>
              <a:rPr lang="en-US" sz="3700">
                <a:ea typeface="+mj-lt"/>
                <a:cs typeface="+mj-lt"/>
              </a:rPr>
              <a:t>A basic introduction to XML and markup languages</a:t>
            </a:r>
            <a:endParaRPr lang="en-US" sz="3700"/>
          </a:p>
        </p:txBody>
      </p:sp>
      <p:sp>
        <p:nvSpPr>
          <p:cNvPr id="3" name="Content Placeholder 2">
            <a:extLst>
              <a:ext uri="{FF2B5EF4-FFF2-40B4-BE49-F238E27FC236}">
                <a16:creationId xmlns:a16="http://schemas.microsoft.com/office/drawing/2014/main" id="{349F530A-E25D-4205-BF1F-55960A234F12}"/>
              </a:ext>
            </a:extLst>
          </p:cNvPr>
          <p:cNvSpPr>
            <a:spLocks noGrp="1"/>
          </p:cNvSpPr>
          <p:nvPr>
            <p:ph idx="1"/>
          </p:nvPr>
        </p:nvSpPr>
        <p:spPr>
          <a:xfrm>
            <a:off x="648930" y="2398030"/>
            <a:ext cx="5180245" cy="3731058"/>
          </a:xfrm>
        </p:spPr>
        <p:txBody>
          <a:bodyPr vert="horz" lIns="91440" tIns="45720" rIns="91440" bIns="45720" rtlCol="0">
            <a:normAutofit/>
          </a:bodyPr>
          <a:lstStyle/>
          <a:p>
            <a:r>
              <a:rPr lang="en-US" sz="2000">
                <a:ea typeface="+mn-lt"/>
                <a:cs typeface="+mn-lt"/>
              </a:rPr>
              <a:t>XML stands for Extensible Markup Language, which gives us a clue to what it does. A markup language is slightly different from a programming language. Whereas a programming language (C#, C++, Java, Kotlin, Python, BASIC) will allow you to define behaviors, interactions, and conditions; a markup language is used more to describe data, and in this case, layouts. Programming languages create dynamic interactions, whereas markup languages generally handle things like static user interfaces.</a:t>
            </a:r>
          </a:p>
          <a:p>
            <a:endParaRPr lang="en-US" sz="2000">
              <a:cs typeface="Calibri"/>
            </a:endParaRPr>
          </a:p>
        </p:txBody>
      </p:sp>
      <p:pic>
        <p:nvPicPr>
          <p:cNvPr id="4" name="Picture 4" descr="A close up of a sign&#10;&#10;Description automatically generated">
            <a:extLst>
              <a:ext uri="{FF2B5EF4-FFF2-40B4-BE49-F238E27FC236}">
                <a16:creationId xmlns:a16="http://schemas.microsoft.com/office/drawing/2014/main" id="{C053F02C-2C69-4928-9FD6-36164301D21F}"/>
              </a:ext>
            </a:extLst>
          </p:cNvPr>
          <p:cNvPicPr>
            <a:picLocks noChangeAspect="1"/>
          </p:cNvPicPr>
          <p:nvPr/>
        </p:nvPicPr>
        <p:blipFill rotWithShape="1">
          <a:blip r:embed="rId2"/>
          <a:srcRect r="7199" b="2"/>
          <a:stretch/>
        </p:blipFill>
        <p:spPr>
          <a:xfrm>
            <a:off x="6182944" y="557189"/>
            <a:ext cx="5170852" cy="5571898"/>
          </a:xfrm>
          <a:prstGeom prst="rect">
            <a:avLst/>
          </a:prstGeom>
          <a:effectLst/>
        </p:spPr>
      </p:pic>
    </p:spTree>
    <p:extLst>
      <p:ext uri="{BB962C8B-B14F-4D97-AF65-F5344CB8AC3E}">
        <p14:creationId xmlns:p14="http://schemas.microsoft.com/office/powerpoint/2010/main" val="149035112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38</Slides>
  <Notes>0</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ANDROID APP DEVELOPMENT</vt:lpstr>
      <vt:lpstr>TEAM MEMBERS</vt:lpstr>
      <vt:lpstr>WHAT IS THIS PROJECT?</vt:lpstr>
      <vt:lpstr>OVERVIEW OF PROJECT:</vt:lpstr>
      <vt:lpstr>Hardware And Software Requirements:</vt:lpstr>
      <vt:lpstr>Android Studio:</vt:lpstr>
      <vt:lpstr>Android Emulator</vt:lpstr>
      <vt:lpstr>Structure Of An Android Application </vt:lpstr>
      <vt:lpstr>A basic introduction to XML and markup languages</vt:lpstr>
      <vt:lpstr>Introduction To Java</vt:lpstr>
      <vt:lpstr>Kotlin vs Java for Android</vt:lpstr>
      <vt:lpstr>Fire Base</vt:lpstr>
      <vt:lpstr>APIs</vt:lpstr>
      <vt:lpstr>MODULES AND FUCTIONALITIES</vt:lpstr>
      <vt:lpstr>1. Main Activity:</vt:lpstr>
      <vt:lpstr>Related Screenshots</vt:lpstr>
      <vt:lpstr>2. Login Activity:</vt:lpstr>
      <vt:lpstr>Related Screenshots</vt:lpstr>
      <vt:lpstr>3. Map Activity:</vt:lpstr>
      <vt:lpstr>Related Screenshots</vt:lpstr>
      <vt:lpstr>4. On Crash Activity:</vt:lpstr>
      <vt:lpstr>Realated Screenshots</vt:lpstr>
      <vt:lpstr>5. History Activity:</vt:lpstr>
      <vt:lpstr>Related Screenshots</vt:lpstr>
      <vt:lpstr>6. Settings Activity:</vt:lpstr>
      <vt:lpstr>Related Screenshots</vt:lpstr>
      <vt:lpstr>7. PayPal Activity:</vt:lpstr>
      <vt:lpstr>Related Screenshots</vt:lpstr>
      <vt:lpstr>FIREBASE PROJECT</vt:lpstr>
      <vt:lpstr>HOW IT WORKS?</vt:lpstr>
      <vt:lpstr>TYPES OF FIREBASE AUTHENTICATION</vt:lpstr>
      <vt:lpstr>Related Screenshots</vt:lpstr>
      <vt:lpstr>Final Implemented Screenshots</vt:lpstr>
      <vt:lpstr>Continued..</vt:lpstr>
      <vt:lpstr>Continued..</vt:lpstr>
      <vt:lpstr>Some more Screenshots of our test run: </vt:lpstr>
      <vt:lpstr>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482</cp:revision>
  <dcterms:created xsi:type="dcterms:W3CDTF">2020-11-28T11:25:14Z</dcterms:created>
  <dcterms:modified xsi:type="dcterms:W3CDTF">2020-12-08T05:55:41Z</dcterms:modified>
</cp:coreProperties>
</file>